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256" r:id="rId2"/>
    <p:sldId id="267" r:id="rId3"/>
    <p:sldId id="257" r:id="rId4"/>
    <p:sldId id="268" r:id="rId5"/>
    <p:sldId id="270" r:id="rId6"/>
    <p:sldId id="271" r:id="rId7"/>
    <p:sldId id="272" r:id="rId8"/>
    <p:sldId id="273" r:id="rId9"/>
    <p:sldId id="274" r:id="rId10"/>
    <p:sldId id="275" r:id="rId11"/>
    <p:sldId id="276" r:id="rId12"/>
    <p:sldId id="277" r:id="rId13"/>
    <p:sldId id="280" r:id="rId1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A92C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36" autoAdjust="0"/>
    <p:restoredTop sz="94660"/>
  </p:normalViewPr>
  <p:slideViewPr>
    <p:cSldViewPr snapToGrid="0">
      <p:cViewPr varScale="1">
        <p:scale>
          <a:sx n="62" d="100"/>
          <a:sy n="62" d="100"/>
        </p:scale>
        <p:origin x="34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de-DE"/>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0BBDDEA-A366-41A8-81EF-3FE988D22676}" type="datetimeFigureOut">
              <a:rPr lang="de-DE" smtClean="0"/>
              <a:t>10.11.2020</a:t>
            </a:fld>
            <a:endParaRPr lang="de-DE"/>
          </a:p>
        </p:txBody>
      </p:sp>
      <p:sp>
        <p:nvSpPr>
          <p:cNvPr id="4" name="Folienbildplatzhalt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de-DE"/>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de-DE"/>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9AD5FFA-B361-411C-B783-7904C08D2C9A}" type="slidenum">
              <a:rPr lang="de-DE" smtClean="0"/>
              <a:t>‹Nr.›</a:t>
            </a:fld>
            <a:endParaRPr lang="de-DE"/>
          </a:p>
        </p:txBody>
      </p:sp>
    </p:spTree>
    <p:extLst>
      <p:ext uri="{BB962C8B-B14F-4D97-AF65-F5344CB8AC3E}">
        <p14:creationId xmlns:p14="http://schemas.microsoft.com/office/powerpoint/2010/main" val="7901159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smtClean="0"/>
              <a:t>https://www.youtube.com/watch?v=UBjBWjLFr_Q</a:t>
            </a:r>
            <a:endParaRPr lang="de-AT" dirty="0"/>
          </a:p>
        </p:txBody>
      </p:sp>
      <p:sp>
        <p:nvSpPr>
          <p:cNvPr id="4" name="Foliennummernplatzhalter 3"/>
          <p:cNvSpPr>
            <a:spLocks noGrp="1"/>
          </p:cNvSpPr>
          <p:nvPr>
            <p:ph type="sldNum" sz="quarter" idx="10"/>
          </p:nvPr>
        </p:nvSpPr>
        <p:spPr/>
        <p:txBody>
          <a:bodyPr/>
          <a:lstStyle/>
          <a:p>
            <a:fld id="{A9AD5FFA-B361-411C-B783-7904C08D2C9A}" type="slidenum">
              <a:rPr lang="de-DE" smtClean="0"/>
              <a:t>2</a:t>
            </a:fld>
            <a:endParaRPr lang="de-DE"/>
          </a:p>
        </p:txBody>
      </p:sp>
    </p:spTree>
    <p:extLst>
      <p:ext uri="{BB962C8B-B14F-4D97-AF65-F5344CB8AC3E}">
        <p14:creationId xmlns:p14="http://schemas.microsoft.com/office/powerpoint/2010/main" val="42041689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smtClean="0"/>
              <a:t>https://www.youtube.com/watch?v=qLGNj-xrgvY – Mr. Indifferent von </a:t>
            </a:r>
            <a:r>
              <a:rPr lang="de-DE" dirty="0" err="1" smtClean="0"/>
              <a:t>Aryasb</a:t>
            </a:r>
            <a:r>
              <a:rPr lang="de-DE" dirty="0" smtClean="0"/>
              <a:t> </a:t>
            </a:r>
            <a:r>
              <a:rPr lang="de-DE" dirty="0" err="1" smtClean="0"/>
              <a:t>Feiz</a:t>
            </a:r>
            <a:endParaRPr lang="de-DE" dirty="0" smtClean="0"/>
          </a:p>
          <a:p>
            <a:endParaRPr lang="de-AT" dirty="0"/>
          </a:p>
        </p:txBody>
      </p:sp>
      <p:sp>
        <p:nvSpPr>
          <p:cNvPr id="4" name="Foliennummernplatzhalter 3"/>
          <p:cNvSpPr>
            <a:spLocks noGrp="1"/>
          </p:cNvSpPr>
          <p:nvPr>
            <p:ph type="sldNum" sz="quarter" idx="10"/>
          </p:nvPr>
        </p:nvSpPr>
        <p:spPr/>
        <p:txBody>
          <a:bodyPr/>
          <a:lstStyle/>
          <a:p>
            <a:fld id="{A9AD5FFA-B361-411C-B783-7904C08D2C9A}" type="slidenum">
              <a:rPr lang="de-DE" smtClean="0"/>
              <a:t>4</a:t>
            </a:fld>
            <a:endParaRPr lang="de-DE"/>
          </a:p>
        </p:txBody>
      </p:sp>
    </p:spTree>
    <p:extLst>
      <p:ext uri="{BB962C8B-B14F-4D97-AF65-F5344CB8AC3E}">
        <p14:creationId xmlns:p14="http://schemas.microsoft.com/office/powerpoint/2010/main" val="19152852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dirty="0"/>
          </a:p>
        </p:txBody>
      </p:sp>
      <p:sp>
        <p:nvSpPr>
          <p:cNvPr id="4" name="Foliennummernplatzhalter 3"/>
          <p:cNvSpPr>
            <a:spLocks noGrp="1"/>
          </p:cNvSpPr>
          <p:nvPr>
            <p:ph type="sldNum" sz="quarter" idx="10"/>
          </p:nvPr>
        </p:nvSpPr>
        <p:spPr/>
        <p:txBody>
          <a:bodyPr/>
          <a:lstStyle/>
          <a:p>
            <a:fld id="{A9AD5FFA-B361-411C-B783-7904C08D2C9A}" type="slidenum">
              <a:rPr lang="de-DE" smtClean="0"/>
              <a:t>5</a:t>
            </a:fld>
            <a:endParaRPr lang="de-DE"/>
          </a:p>
        </p:txBody>
      </p:sp>
    </p:spTree>
    <p:extLst>
      <p:ext uri="{BB962C8B-B14F-4D97-AF65-F5344CB8AC3E}">
        <p14:creationId xmlns:p14="http://schemas.microsoft.com/office/powerpoint/2010/main" val="4470908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dirty="0"/>
          </a:p>
        </p:txBody>
      </p:sp>
      <p:sp>
        <p:nvSpPr>
          <p:cNvPr id="4" name="Foliennummernplatzhalter 3"/>
          <p:cNvSpPr>
            <a:spLocks noGrp="1"/>
          </p:cNvSpPr>
          <p:nvPr>
            <p:ph type="sldNum" sz="quarter" idx="10"/>
          </p:nvPr>
        </p:nvSpPr>
        <p:spPr/>
        <p:txBody>
          <a:bodyPr/>
          <a:lstStyle/>
          <a:p>
            <a:fld id="{A9AD5FFA-B361-411C-B783-7904C08D2C9A}" type="slidenum">
              <a:rPr lang="de-DE" smtClean="0"/>
              <a:t>6</a:t>
            </a:fld>
            <a:endParaRPr lang="de-DE"/>
          </a:p>
        </p:txBody>
      </p:sp>
    </p:spTree>
    <p:extLst>
      <p:ext uri="{BB962C8B-B14F-4D97-AF65-F5344CB8AC3E}">
        <p14:creationId xmlns:p14="http://schemas.microsoft.com/office/powerpoint/2010/main" val="33612985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dirty="0"/>
          </a:p>
        </p:txBody>
      </p:sp>
      <p:sp>
        <p:nvSpPr>
          <p:cNvPr id="4" name="Foliennummernplatzhalter 3"/>
          <p:cNvSpPr>
            <a:spLocks noGrp="1"/>
          </p:cNvSpPr>
          <p:nvPr>
            <p:ph type="sldNum" sz="quarter" idx="10"/>
          </p:nvPr>
        </p:nvSpPr>
        <p:spPr/>
        <p:txBody>
          <a:bodyPr/>
          <a:lstStyle/>
          <a:p>
            <a:fld id="{A9AD5FFA-B361-411C-B783-7904C08D2C9A}" type="slidenum">
              <a:rPr lang="de-DE" smtClean="0"/>
              <a:t>7</a:t>
            </a:fld>
            <a:endParaRPr lang="de-DE"/>
          </a:p>
        </p:txBody>
      </p:sp>
    </p:spTree>
    <p:extLst>
      <p:ext uri="{BB962C8B-B14F-4D97-AF65-F5344CB8AC3E}">
        <p14:creationId xmlns:p14="http://schemas.microsoft.com/office/powerpoint/2010/main" val="40332894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dirty="0"/>
          </a:p>
        </p:txBody>
      </p:sp>
      <p:sp>
        <p:nvSpPr>
          <p:cNvPr id="4" name="Foliennummernplatzhalter 3"/>
          <p:cNvSpPr>
            <a:spLocks noGrp="1"/>
          </p:cNvSpPr>
          <p:nvPr>
            <p:ph type="sldNum" sz="quarter" idx="10"/>
          </p:nvPr>
        </p:nvSpPr>
        <p:spPr/>
        <p:txBody>
          <a:bodyPr/>
          <a:lstStyle/>
          <a:p>
            <a:fld id="{A9AD5FFA-B361-411C-B783-7904C08D2C9A}" type="slidenum">
              <a:rPr lang="de-DE" smtClean="0"/>
              <a:t>8</a:t>
            </a:fld>
            <a:endParaRPr lang="de-DE"/>
          </a:p>
        </p:txBody>
      </p:sp>
    </p:spTree>
    <p:extLst>
      <p:ext uri="{BB962C8B-B14F-4D97-AF65-F5344CB8AC3E}">
        <p14:creationId xmlns:p14="http://schemas.microsoft.com/office/powerpoint/2010/main" val="29217055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dirty="0"/>
          </a:p>
        </p:txBody>
      </p:sp>
      <p:sp>
        <p:nvSpPr>
          <p:cNvPr id="4" name="Foliennummernplatzhalter 3"/>
          <p:cNvSpPr>
            <a:spLocks noGrp="1"/>
          </p:cNvSpPr>
          <p:nvPr>
            <p:ph type="sldNum" sz="quarter" idx="10"/>
          </p:nvPr>
        </p:nvSpPr>
        <p:spPr/>
        <p:txBody>
          <a:bodyPr/>
          <a:lstStyle/>
          <a:p>
            <a:fld id="{A9AD5FFA-B361-411C-B783-7904C08D2C9A}" type="slidenum">
              <a:rPr lang="de-DE" smtClean="0"/>
              <a:t>9</a:t>
            </a:fld>
            <a:endParaRPr lang="de-DE"/>
          </a:p>
        </p:txBody>
      </p:sp>
    </p:spTree>
    <p:extLst>
      <p:ext uri="{BB962C8B-B14F-4D97-AF65-F5344CB8AC3E}">
        <p14:creationId xmlns:p14="http://schemas.microsoft.com/office/powerpoint/2010/main" val="23840604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dirty="0"/>
          </a:p>
        </p:txBody>
      </p:sp>
      <p:sp>
        <p:nvSpPr>
          <p:cNvPr id="4" name="Foliennummernplatzhalter 3"/>
          <p:cNvSpPr>
            <a:spLocks noGrp="1"/>
          </p:cNvSpPr>
          <p:nvPr>
            <p:ph type="sldNum" sz="quarter" idx="10"/>
          </p:nvPr>
        </p:nvSpPr>
        <p:spPr/>
        <p:txBody>
          <a:bodyPr/>
          <a:lstStyle/>
          <a:p>
            <a:fld id="{A9AD5FFA-B361-411C-B783-7904C08D2C9A}" type="slidenum">
              <a:rPr lang="de-DE" smtClean="0"/>
              <a:t>10</a:t>
            </a:fld>
            <a:endParaRPr lang="de-DE"/>
          </a:p>
        </p:txBody>
      </p:sp>
    </p:spTree>
    <p:extLst>
      <p:ext uri="{BB962C8B-B14F-4D97-AF65-F5344CB8AC3E}">
        <p14:creationId xmlns:p14="http://schemas.microsoft.com/office/powerpoint/2010/main" val="26789884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dirty="0"/>
          </a:p>
        </p:txBody>
      </p:sp>
      <p:sp>
        <p:nvSpPr>
          <p:cNvPr id="4" name="Foliennummernplatzhalter 3"/>
          <p:cNvSpPr>
            <a:spLocks noGrp="1"/>
          </p:cNvSpPr>
          <p:nvPr>
            <p:ph type="sldNum" sz="quarter" idx="10"/>
          </p:nvPr>
        </p:nvSpPr>
        <p:spPr/>
        <p:txBody>
          <a:bodyPr/>
          <a:lstStyle/>
          <a:p>
            <a:fld id="{A9AD5FFA-B361-411C-B783-7904C08D2C9A}" type="slidenum">
              <a:rPr lang="de-DE" smtClean="0"/>
              <a:t>11</a:t>
            </a:fld>
            <a:endParaRPr lang="de-DE"/>
          </a:p>
        </p:txBody>
      </p:sp>
    </p:spTree>
    <p:extLst>
      <p:ext uri="{BB962C8B-B14F-4D97-AF65-F5344CB8AC3E}">
        <p14:creationId xmlns:p14="http://schemas.microsoft.com/office/powerpoint/2010/main" val="313092283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dirty="0"/>
          </a:p>
        </p:txBody>
      </p:sp>
      <p:sp>
        <p:nvSpPr>
          <p:cNvPr id="4" name="Foliennummernplatzhalter 3"/>
          <p:cNvSpPr>
            <a:spLocks noGrp="1"/>
          </p:cNvSpPr>
          <p:nvPr>
            <p:ph type="sldNum" sz="quarter" idx="10"/>
          </p:nvPr>
        </p:nvSpPr>
        <p:spPr/>
        <p:txBody>
          <a:bodyPr/>
          <a:lstStyle/>
          <a:p>
            <a:fld id="{A9AD5FFA-B361-411C-B783-7904C08D2C9A}" type="slidenum">
              <a:rPr lang="de-DE" smtClean="0"/>
              <a:t>12</a:t>
            </a:fld>
            <a:endParaRPr lang="de-DE"/>
          </a:p>
        </p:txBody>
      </p:sp>
    </p:spTree>
    <p:extLst>
      <p:ext uri="{BB962C8B-B14F-4D97-AF65-F5344CB8AC3E}">
        <p14:creationId xmlns:p14="http://schemas.microsoft.com/office/powerpoint/2010/main" val="15081232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smtClean="0"/>
              <a:t>https://www.youtube.com/watch?v=UBjBWjLFr_Q</a:t>
            </a:r>
            <a:endParaRPr lang="de-AT" dirty="0"/>
          </a:p>
        </p:txBody>
      </p:sp>
      <p:sp>
        <p:nvSpPr>
          <p:cNvPr id="4" name="Foliennummernplatzhalter 3"/>
          <p:cNvSpPr>
            <a:spLocks noGrp="1"/>
          </p:cNvSpPr>
          <p:nvPr>
            <p:ph type="sldNum" sz="quarter" idx="10"/>
          </p:nvPr>
        </p:nvSpPr>
        <p:spPr/>
        <p:txBody>
          <a:bodyPr/>
          <a:lstStyle/>
          <a:p>
            <a:fld id="{A9AD5FFA-B361-411C-B783-7904C08D2C9A}" type="slidenum">
              <a:rPr lang="de-DE" smtClean="0"/>
              <a:t>13</a:t>
            </a:fld>
            <a:endParaRPr lang="de-DE"/>
          </a:p>
        </p:txBody>
      </p:sp>
    </p:spTree>
    <p:extLst>
      <p:ext uri="{BB962C8B-B14F-4D97-AF65-F5344CB8AC3E}">
        <p14:creationId xmlns:p14="http://schemas.microsoft.com/office/powerpoint/2010/main" val="37735860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de-DE" smtClean="0"/>
              <a:t>Titelmasterformat durch Klicken bearbeiten</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smtClean="0"/>
              <a:t>Formatvorlage des Untertitelmasters durch Klicken bearbeiten</a:t>
            </a:r>
            <a:endParaRPr lang="en-US" dirty="0"/>
          </a:p>
        </p:txBody>
      </p:sp>
      <p:sp>
        <p:nvSpPr>
          <p:cNvPr id="4" name="Date Placeholder 3"/>
          <p:cNvSpPr>
            <a:spLocks noGrp="1"/>
          </p:cNvSpPr>
          <p:nvPr>
            <p:ph type="dt" sz="half" idx="10"/>
          </p:nvPr>
        </p:nvSpPr>
        <p:spPr/>
        <p:txBody>
          <a:bodyPr/>
          <a:lstStyle/>
          <a:p>
            <a:fld id="{FE011F85-2DE8-4A89-A899-B85AF2F71E4A}" type="datetimeFigureOut">
              <a:rPr lang="de-DE" smtClean="0"/>
              <a:t>10.11.2020</a:t>
            </a:fld>
            <a:endParaRPr lang="de-DE"/>
          </a:p>
        </p:txBody>
      </p:sp>
      <p:sp>
        <p:nvSpPr>
          <p:cNvPr id="5" name="Footer Placeholder 4"/>
          <p:cNvSpPr>
            <a:spLocks noGrp="1"/>
          </p:cNvSpPr>
          <p:nvPr>
            <p:ph type="ftr" sz="quarter" idx="11"/>
          </p:nvPr>
        </p:nvSpPr>
        <p:spPr/>
        <p:txBody>
          <a:bodyPr/>
          <a:lstStyle/>
          <a:p>
            <a:endParaRPr lang="de-DE"/>
          </a:p>
        </p:txBody>
      </p:sp>
      <p:sp>
        <p:nvSpPr>
          <p:cNvPr id="6" name="Slide Number Placeholder 5"/>
          <p:cNvSpPr>
            <a:spLocks noGrp="1"/>
          </p:cNvSpPr>
          <p:nvPr>
            <p:ph type="sldNum" sz="quarter" idx="12"/>
          </p:nvPr>
        </p:nvSpPr>
        <p:spPr/>
        <p:txBody>
          <a:bodyPr/>
          <a:lstStyle/>
          <a:p>
            <a:fld id="{74DF94EA-3389-4B81-ADCF-EC7D001C75AE}" type="slidenum">
              <a:rPr lang="de-DE" smtClean="0"/>
              <a:t>‹Nr.›</a:t>
            </a:fld>
            <a:endParaRPr lang="de-DE"/>
          </a:p>
        </p:txBody>
      </p:sp>
    </p:spTree>
    <p:extLst>
      <p:ext uri="{BB962C8B-B14F-4D97-AF65-F5344CB8AC3E}">
        <p14:creationId xmlns:p14="http://schemas.microsoft.com/office/powerpoint/2010/main" val="40352444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smtClean="0"/>
              <a:t>Titelmasterformat durch Klicken bearbeiten</a:t>
            </a:r>
            <a:endParaRPr lang="en-US" dirty="0"/>
          </a:p>
        </p:txBody>
      </p:sp>
      <p:sp>
        <p:nvSpPr>
          <p:cNvPr id="3" name="Content Placeholder 2"/>
          <p:cNvSpPr>
            <a:spLocks noGrp="1"/>
          </p:cNvSpPr>
          <p:nvPr>
            <p:ph idx="1"/>
          </p:nvPr>
        </p:nvSpPr>
        <p:spPr/>
        <p:txBody>
          <a:bodyPr/>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dirty="0"/>
          </a:p>
        </p:txBody>
      </p:sp>
      <p:sp>
        <p:nvSpPr>
          <p:cNvPr id="4" name="Date Placeholder 3"/>
          <p:cNvSpPr>
            <a:spLocks noGrp="1"/>
          </p:cNvSpPr>
          <p:nvPr>
            <p:ph type="dt" sz="half" idx="10"/>
          </p:nvPr>
        </p:nvSpPr>
        <p:spPr/>
        <p:txBody>
          <a:bodyPr/>
          <a:lstStyle/>
          <a:p>
            <a:fld id="{FE011F85-2DE8-4A89-A899-B85AF2F71E4A}" type="datetimeFigureOut">
              <a:rPr lang="de-DE" smtClean="0"/>
              <a:t>10.11.2020</a:t>
            </a:fld>
            <a:endParaRPr lang="de-DE"/>
          </a:p>
        </p:txBody>
      </p:sp>
      <p:sp>
        <p:nvSpPr>
          <p:cNvPr id="5" name="Footer Placeholder 4"/>
          <p:cNvSpPr>
            <a:spLocks noGrp="1"/>
          </p:cNvSpPr>
          <p:nvPr>
            <p:ph type="ftr" sz="quarter" idx="11"/>
          </p:nvPr>
        </p:nvSpPr>
        <p:spPr/>
        <p:txBody>
          <a:bodyPr/>
          <a:lstStyle/>
          <a:p>
            <a:endParaRPr lang="de-DE"/>
          </a:p>
        </p:txBody>
      </p:sp>
      <p:sp>
        <p:nvSpPr>
          <p:cNvPr id="6" name="Slide Number Placeholder 5"/>
          <p:cNvSpPr>
            <a:spLocks noGrp="1"/>
          </p:cNvSpPr>
          <p:nvPr>
            <p:ph type="sldNum" sz="quarter" idx="12"/>
          </p:nvPr>
        </p:nvSpPr>
        <p:spPr/>
        <p:txBody>
          <a:bodyPr/>
          <a:lstStyle/>
          <a:p>
            <a:fld id="{74DF94EA-3389-4B81-ADCF-EC7D001C75AE}" type="slidenum">
              <a:rPr lang="de-DE" smtClean="0"/>
              <a:t>‹Nr.›</a:t>
            </a:fld>
            <a:endParaRPr lang="de-DE"/>
          </a:p>
        </p:txBody>
      </p:sp>
    </p:spTree>
    <p:extLst>
      <p:ext uri="{BB962C8B-B14F-4D97-AF65-F5344CB8AC3E}">
        <p14:creationId xmlns:p14="http://schemas.microsoft.com/office/powerpoint/2010/main" val="42114745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de-DE" smtClean="0"/>
              <a:t>Titelmasterformat durch Klicken bearbeiten</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smtClean="0"/>
              <a:t>Formatvorlagen des Textmasters bearbeiten</a:t>
            </a:r>
          </a:p>
        </p:txBody>
      </p:sp>
      <p:sp>
        <p:nvSpPr>
          <p:cNvPr id="4" name="Date Placeholder 3"/>
          <p:cNvSpPr>
            <a:spLocks noGrp="1"/>
          </p:cNvSpPr>
          <p:nvPr>
            <p:ph type="dt" sz="half" idx="10"/>
          </p:nvPr>
        </p:nvSpPr>
        <p:spPr/>
        <p:txBody>
          <a:bodyPr/>
          <a:lstStyle/>
          <a:p>
            <a:fld id="{FE011F85-2DE8-4A89-A899-B85AF2F71E4A}" type="datetimeFigureOut">
              <a:rPr lang="de-DE" smtClean="0"/>
              <a:t>10.11.2020</a:t>
            </a:fld>
            <a:endParaRPr lang="de-DE"/>
          </a:p>
        </p:txBody>
      </p:sp>
      <p:sp>
        <p:nvSpPr>
          <p:cNvPr id="5" name="Footer Placeholder 4"/>
          <p:cNvSpPr>
            <a:spLocks noGrp="1"/>
          </p:cNvSpPr>
          <p:nvPr>
            <p:ph type="ftr" sz="quarter" idx="11"/>
          </p:nvPr>
        </p:nvSpPr>
        <p:spPr/>
        <p:txBody>
          <a:bodyPr/>
          <a:lstStyle/>
          <a:p>
            <a:endParaRPr lang="de-DE"/>
          </a:p>
        </p:txBody>
      </p:sp>
      <p:sp>
        <p:nvSpPr>
          <p:cNvPr id="6" name="Slide Number Placeholder 5"/>
          <p:cNvSpPr>
            <a:spLocks noGrp="1"/>
          </p:cNvSpPr>
          <p:nvPr>
            <p:ph type="sldNum" sz="quarter" idx="12"/>
          </p:nvPr>
        </p:nvSpPr>
        <p:spPr/>
        <p:txBody>
          <a:bodyPr/>
          <a:lstStyle/>
          <a:p>
            <a:fld id="{74DF94EA-3389-4B81-ADCF-EC7D001C75AE}" type="slidenum">
              <a:rPr lang="de-DE" smtClean="0"/>
              <a:t>‹Nr.›</a:t>
            </a:fld>
            <a:endParaRPr lang="de-DE"/>
          </a:p>
        </p:txBody>
      </p:sp>
    </p:spTree>
    <p:extLst>
      <p:ext uri="{BB962C8B-B14F-4D97-AF65-F5344CB8AC3E}">
        <p14:creationId xmlns:p14="http://schemas.microsoft.com/office/powerpoint/2010/main" val="8087114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smtClean="0"/>
              <a:t>Titelmasterformat durch Klicken bearbeiten</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dirty="0"/>
          </a:p>
        </p:txBody>
      </p:sp>
      <p:sp>
        <p:nvSpPr>
          <p:cNvPr id="5" name="Date Placeholder 4"/>
          <p:cNvSpPr>
            <a:spLocks noGrp="1"/>
          </p:cNvSpPr>
          <p:nvPr>
            <p:ph type="dt" sz="half" idx="10"/>
          </p:nvPr>
        </p:nvSpPr>
        <p:spPr/>
        <p:txBody>
          <a:bodyPr/>
          <a:lstStyle/>
          <a:p>
            <a:fld id="{FE011F85-2DE8-4A89-A899-B85AF2F71E4A}" type="datetimeFigureOut">
              <a:rPr lang="de-DE" smtClean="0"/>
              <a:t>10.11.2020</a:t>
            </a:fld>
            <a:endParaRPr lang="de-DE"/>
          </a:p>
        </p:txBody>
      </p:sp>
      <p:sp>
        <p:nvSpPr>
          <p:cNvPr id="6" name="Footer Placeholder 5"/>
          <p:cNvSpPr>
            <a:spLocks noGrp="1"/>
          </p:cNvSpPr>
          <p:nvPr>
            <p:ph type="ftr" sz="quarter" idx="11"/>
          </p:nvPr>
        </p:nvSpPr>
        <p:spPr/>
        <p:txBody>
          <a:bodyPr/>
          <a:lstStyle/>
          <a:p>
            <a:endParaRPr lang="de-DE"/>
          </a:p>
        </p:txBody>
      </p:sp>
      <p:sp>
        <p:nvSpPr>
          <p:cNvPr id="7" name="Slide Number Placeholder 6"/>
          <p:cNvSpPr>
            <a:spLocks noGrp="1"/>
          </p:cNvSpPr>
          <p:nvPr>
            <p:ph type="sldNum" sz="quarter" idx="12"/>
          </p:nvPr>
        </p:nvSpPr>
        <p:spPr/>
        <p:txBody>
          <a:bodyPr/>
          <a:lstStyle/>
          <a:p>
            <a:fld id="{74DF94EA-3389-4B81-ADCF-EC7D001C75AE}" type="slidenum">
              <a:rPr lang="de-DE" smtClean="0"/>
              <a:t>‹Nr.›</a:t>
            </a:fld>
            <a:endParaRPr lang="de-DE"/>
          </a:p>
        </p:txBody>
      </p:sp>
    </p:spTree>
    <p:extLst>
      <p:ext uri="{BB962C8B-B14F-4D97-AF65-F5344CB8AC3E}">
        <p14:creationId xmlns:p14="http://schemas.microsoft.com/office/powerpoint/2010/main" val="33216819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de-DE" smtClean="0"/>
              <a:t>Titelmasterformat durch Klicken bearbeiten</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Formatvorlagen des Textmasters bearbeiten</a:t>
            </a:r>
          </a:p>
        </p:txBody>
      </p:sp>
      <p:sp>
        <p:nvSpPr>
          <p:cNvPr id="4" name="Content Placeholder 3"/>
          <p:cNvSpPr>
            <a:spLocks noGrp="1"/>
          </p:cNvSpPr>
          <p:nvPr>
            <p:ph sz="half" idx="2"/>
          </p:nvPr>
        </p:nvSpPr>
        <p:spPr>
          <a:xfrm>
            <a:off x="629842" y="2505075"/>
            <a:ext cx="3868340" cy="3684588"/>
          </a:xfrm>
        </p:spPr>
        <p:txBody>
          <a:bodyPr/>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Formatvorlagen des Textmasters bearbeiten</a:t>
            </a:r>
          </a:p>
        </p:txBody>
      </p:sp>
      <p:sp>
        <p:nvSpPr>
          <p:cNvPr id="6" name="Content Placeholder 5"/>
          <p:cNvSpPr>
            <a:spLocks noGrp="1"/>
          </p:cNvSpPr>
          <p:nvPr>
            <p:ph sz="quarter" idx="4"/>
          </p:nvPr>
        </p:nvSpPr>
        <p:spPr>
          <a:xfrm>
            <a:off x="4629150" y="2505075"/>
            <a:ext cx="3887391" cy="3684588"/>
          </a:xfrm>
        </p:spPr>
        <p:txBody>
          <a:bodyPr/>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dirty="0"/>
          </a:p>
        </p:txBody>
      </p:sp>
      <p:sp>
        <p:nvSpPr>
          <p:cNvPr id="7" name="Date Placeholder 6"/>
          <p:cNvSpPr>
            <a:spLocks noGrp="1"/>
          </p:cNvSpPr>
          <p:nvPr>
            <p:ph type="dt" sz="half" idx="10"/>
          </p:nvPr>
        </p:nvSpPr>
        <p:spPr/>
        <p:txBody>
          <a:bodyPr/>
          <a:lstStyle/>
          <a:p>
            <a:fld id="{FE011F85-2DE8-4A89-A899-B85AF2F71E4A}" type="datetimeFigureOut">
              <a:rPr lang="de-DE" smtClean="0"/>
              <a:t>10.11.2020</a:t>
            </a:fld>
            <a:endParaRPr lang="de-DE"/>
          </a:p>
        </p:txBody>
      </p:sp>
      <p:sp>
        <p:nvSpPr>
          <p:cNvPr id="8" name="Footer Placeholder 7"/>
          <p:cNvSpPr>
            <a:spLocks noGrp="1"/>
          </p:cNvSpPr>
          <p:nvPr>
            <p:ph type="ftr" sz="quarter" idx="11"/>
          </p:nvPr>
        </p:nvSpPr>
        <p:spPr/>
        <p:txBody>
          <a:bodyPr/>
          <a:lstStyle/>
          <a:p>
            <a:endParaRPr lang="de-DE"/>
          </a:p>
        </p:txBody>
      </p:sp>
      <p:sp>
        <p:nvSpPr>
          <p:cNvPr id="9" name="Slide Number Placeholder 8"/>
          <p:cNvSpPr>
            <a:spLocks noGrp="1"/>
          </p:cNvSpPr>
          <p:nvPr>
            <p:ph type="sldNum" sz="quarter" idx="12"/>
          </p:nvPr>
        </p:nvSpPr>
        <p:spPr/>
        <p:txBody>
          <a:bodyPr/>
          <a:lstStyle/>
          <a:p>
            <a:fld id="{74DF94EA-3389-4B81-ADCF-EC7D001C75AE}" type="slidenum">
              <a:rPr lang="de-DE" smtClean="0"/>
              <a:t>‹Nr.›</a:t>
            </a:fld>
            <a:endParaRPr lang="de-DE"/>
          </a:p>
        </p:txBody>
      </p:sp>
    </p:spTree>
    <p:extLst>
      <p:ext uri="{BB962C8B-B14F-4D97-AF65-F5344CB8AC3E}">
        <p14:creationId xmlns:p14="http://schemas.microsoft.com/office/powerpoint/2010/main" val="12267973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smtClean="0"/>
              <a:t>Titelmasterformat durch Klicken bearbeiten</a:t>
            </a:r>
            <a:endParaRPr lang="en-US" dirty="0"/>
          </a:p>
        </p:txBody>
      </p:sp>
      <p:sp>
        <p:nvSpPr>
          <p:cNvPr id="3" name="Date Placeholder 2"/>
          <p:cNvSpPr>
            <a:spLocks noGrp="1"/>
          </p:cNvSpPr>
          <p:nvPr>
            <p:ph type="dt" sz="half" idx="10"/>
          </p:nvPr>
        </p:nvSpPr>
        <p:spPr/>
        <p:txBody>
          <a:bodyPr/>
          <a:lstStyle/>
          <a:p>
            <a:fld id="{FE011F85-2DE8-4A89-A899-B85AF2F71E4A}" type="datetimeFigureOut">
              <a:rPr lang="de-DE" smtClean="0"/>
              <a:t>10.11.2020</a:t>
            </a:fld>
            <a:endParaRPr lang="de-DE"/>
          </a:p>
        </p:txBody>
      </p:sp>
      <p:sp>
        <p:nvSpPr>
          <p:cNvPr id="4" name="Footer Placeholder 3"/>
          <p:cNvSpPr>
            <a:spLocks noGrp="1"/>
          </p:cNvSpPr>
          <p:nvPr>
            <p:ph type="ftr" sz="quarter" idx="11"/>
          </p:nvPr>
        </p:nvSpPr>
        <p:spPr/>
        <p:txBody>
          <a:bodyPr/>
          <a:lstStyle/>
          <a:p>
            <a:endParaRPr lang="de-DE"/>
          </a:p>
        </p:txBody>
      </p:sp>
      <p:sp>
        <p:nvSpPr>
          <p:cNvPr id="5" name="Slide Number Placeholder 4"/>
          <p:cNvSpPr>
            <a:spLocks noGrp="1"/>
          </p:cNvSpPr>
          <p:nvPr>
            <p:ph type="sldNum" sz="quarter" idx="12"/>
          </p:nvPr>
        </p:nvSpPr>
        <p:spPr/>
        <p:txBody>
          <a:bodyPr/>
          <a:lstStyle/>
          <a:p>
            <a:fld id="{74DF94EA-3389-4B81-ADCF-EC7D001C75AE}" type="slidenum">
              <a:rPr lang="de-DE" smtClean="0"/>
              <a:t>‹Nr.›</a:t>
            </a:fld>
            <a:endParaRPr lang="de-DE"/>
          </a:p>
        </p:txBody>
      </p:sp>
    </p:spTree>
    <p:extLst>
      <p:ext uri="{BB962C8B-B14F-4D97-AF65-F5344CB8AC3E}">
        <p14:creationId xmlns:p14="http://schemas.microsoft.com/office/powerpoint/2010/main" val="25209800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E011F85-2DE8-4A89-A899-B85AF2F71E4A}" type="datetimeFigureOut">
              <a:rPr lang="de-DE" smtClean="0"/>
              <a:t>10.11.2020</a:t>
            </a:fld>
            <a:endParaRPr lang="de-DE"/>
          </a:p>
        </p:txBody>
      </p:sp>
      <p:sp>
        <p:nvSpPr>
          <p:cNvPr id="3" name="Footer Placeholder 2"/>
          <p:cNvSpPr>
            <a:spLocks noGrp="1"/>
          </p:cNvSpPr>
          <p:nvPr>
            <p:ph type="ftr" sz="quarter" idx="11"/>
          </p:nvPr>
        </p:nvSpPr>
        <p:spPr/>
        <p:txBody>
          <a:bodyPr/>
          <a:lstStyle/>
          <a:p>
            <a:endParaRPr lang="de-DE"/>
          </a:p>
        </p:txBody>
      </p:sp>
      <p:sp>
        <p:nvSpPr>
          <p:cNvPr id="4" name="Slide Number Placeholder 3"/>
          <p:cNvSpPr>
            <a:spLocks noGrp="1"/>
          </p:cNvSpPr>
          <p:nvPr>
            <p:ph type="sldNum" sz="quarter" idx="12"/>
          </p:nvPr>
        </p:nvSpPr>
        <p:spPr/>
        <p:txBody>
          <a:bodyPr/>
          <a:lstStyle/>
          <a:p>
            <a:fld id="{74DF94EA-3389-4B81-ADCF-EC7D001C75AE}" type="slidenum">
              <a:rPr lang="de-DE" smtClean="0"/>
              <a:t>‹Nr.›</a:t>
            </a:fld>
            <a:endParaRPr lang="de-DE"/>
          </a:p>
        </p:txBody>
      </p:sp>
    </p:spTree>
    <p:extLst>
      <p:ext uri="{BB962C8B-B14F-4D97-AF65-F5344CB8AC3E}">
        <p14:creationId xmlns:p14="http://schemas.microsoft.com/office/powerpoint/2010/main" val="12364162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de-DE" smtClean="0"/>
              <a:t>Titelmasterformat durch Klicken bearbeiten</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smtClean="0"/>
              <a:t>Formatvorlagen des Textmasters bearbeiten</a:t>
            </a:r>
          </a:p>
        </p:txBody>
      </p:sp>
      <p:sp>
        <p:nvSpPr>
          <p:cNvPr id="5" name="Date Placeholder 4"/>
          <p:cNvSpPr>
            <a:spLocks noGrp="1"/>
          </p:cNvSpPr>
          <p:nvPr>
            <p:ph type="dt" sz="half" idx="10"/>
          </p:nvPr>
        </p:nvSpPr>
        <p:spPr/>
        <p:txBody>
          <a:bodyPr/>
          <a:lstStyle/>
          <a:p>
            <a:fld id="{FE011F85-2DE8-4A89-A899-B85AF2F71E4A}" type="datetimeFigureOut">
              <a:rPr lang="de-DE" smtClean="0"/>
              <a:t>10.11.2020</a:t>
            </a:fld>
            <a:endParaRPr lang="de-DE"/>
          </a:p>
        </p:txBody>
      </p:sp>
      <p:sp>
        <p:nvSpPr>
          <p:cNvPr id="6" name="Footer Placeholder 5"/>
          <p:cNvSpPr>
            <a:spLocks noGrp="1"/>
          </p:cNvSpPr>
          <p:nvPr>
            <p:ph type="ftr" sz="quarter" idx="11"/>
          </p:nvPr>
        </p:nvSpPr>
        <p:spPr/>
        <p:txBody>
          <a:bodyPr/>
          <a:lstStyle/>
          <a:p>
            <a:endParaRPr lang="de-DE"/>
          </a:p>
        </p:txBody>
      </p:sp>
      <p:sp>
        <p:nvSpPr>
          <p:cNvPr id="7" name="Slide Number Placeholder 6"/>
          <p:cNvSpPr>
            <a:spLocks noGrp="1"/>
          </p:cNvSpPr>
          <p:nvPr>
            <p:ph type="sldNum" sz="quarter" idx="12"/>
          </p:nvPr>
        </p:nvSpPr>
        <p:spPr/>
        <p:txBody>
          <a:bodyPr/>
          <a:lstStyle/>
          <a:p>
            <a:fld id="{74DF94EA-3389-4B81-ADCF-EC7D001C75AE}" type="slidenum">
              <a:rPr lang="de-DE" smtClean="0"/>
              <a:t>‹Nr.›</a:t>
            </a:fld>
            <a:endParaRPr lang="de-DE"/>
          </a:p>
        </p:txBody>
      </p:sp>
    </p:spTree>
    <p:extLst>
      <p:ext uri="{BB962C8B-B14F-4D97-AF65-F5344CB8AC3E}">
        <p14:creationId xmlns:p14="http://schemas.microsoft.com/office/powerpoint/2010/main" val="16225030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de-DE" smtClean="0"/>
              <a:t>Titelmasterformat durch Klicken bearbeiten</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de-DE" smtClean="0"/>
              <a:t>Bild durch Klicken auf Symbol hinzufügen</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smtClean="0"/>
              <a:t>Formatvorlagen des Textmasters bearbeiten</a:t>
            </a:r>
          </a:p>
        </p:txBody>
      </p:sp>
      <p:sp>
        <p:nvSpPr>
          <p:cNvPr id="5" name="Date Placeholder 4"/>
          <p:cNvSpPr>
            <a:spLocks noGrp="1"/>
          </p:cNvSpPr>
          <p:nvPr>
            <p:ph type="dt" sz="half" idx="10"/>
          </p:nvPr>
        </p:nvSpPr>
        <p:spPr/>
        <p:txBody>
          <a:bodyPr/>
          <a:lstStyle/>
          <a:p>
            <a:fld id="{FE011F85-2DE8-4A89-A899-B85AF2F71E4A}" type="datetimeFigureOut">
              <a:rPr lang="de-DE" smtClean="0"/>
              <a:t>10.11.2020</a:t>
            </a:fld>
            <a:endParaRPr lang="de-DE"/>
          </a:p>
        </p:txBody>
      </p:sp>
      <p:sp>
        <p:nvSpPr>
          <p:cNvPr id="6" name="Footer Placeholder 5"/>
          <p:cNvSpPr>
            <a:spLocks noGrp="1"/>
          </p:cNvSpPr>
          <p:nvPr>
            <p:ph type="ftr" sz="quarter" idx="11"/>
          </p:nvPr>
        </p:nvSpPr>
        <p:spPr/>
        <p:txBody>
          <a:bodyPr/>
          <a:lstStyle/>
          <a:p>
            <a:endParaRPr lang="de-DE"/>
          </a:p>
        </p:txBody>
      </p:sp>
      <p:sp>
        <p:nvSpPr>
          <p:cNvPr id="7" name="Slide Number Placeholder 6"/>
          <p:cNvSpPr>
            <a:spLocks noGrp="1"/>
          </p:cNvSpPr>
          <p:nvPr>
            <p:ph type="sldNum" sz="quarter" idx="12"/>
          </p:nvPr>
        </p:nvSpPr>
        <p:spPr/>
        <p:txBody>
          <a:bodyPr/>
          <a:lstStyle/>
          <a:p>
            <a:fld id="{74DF94EA-3389-4B81-ADCF-EC7D001C75AE}" type="slidenum">
              <a:rPr lang="de-DE" smtClean="0"/>
              <a:t>‹Nr.›</a:t>
            </a:fld>
            <a:endParaRPr lang="de-DE"/>
          </a:p>
        </p:txBody>
      </p:sp>
    </p:spTree>
    <p:extLst>
      <p:ext uri="{BB962C8B-B14F-4D97-AF65-F5344CB8AC3E}">
        <p14:creationId xmlns:p14="http://schemas.microsoft.com/office/powerpoint/2010/main" val="8091251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smtClean="0"/>
              <a:t>Titelmasterformat durch Klicken bearbeiten</a:t>
            </a:r>
            <a:endParaRPr lang="en-US" dirty="0"/>
          </a:p>
        </p:txBody>
      </p:sp>
      <p:sp>
        <p:nvSpPr>
          <p:cNvPr id="3" name="Vertical Text Placeholder 2"/>
          <p:cNvSpPr>
            <a:spLocks noGrp="1"/>
          </p:cNvSpPr>
          <p:nvPr>
            <p:ph type="body" orient="vert" idx="1"/>
          </p:nvPr>
        </p:nvSpPr>
        <p:spPr/>
        <p:txBody>
          <a:bodyPr vert="eaVert"/>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dirty="0"/>
          </a:p>
        </p:txBody>
      </p:sp>
      <p:sp>
        <p:nvSpPr>
          <p:cNvPr id="4" name="Date Placeholder 3"/>
          <p:cNvSpPr>
            <a:spLocks noGrp="1"/>
          </p:cNvSpPr>
          <p:nvPr>
            <p:ph type="dt" sz="half" idx="10"/>
          </p:nvPr>
        </p:nvSpPr>
        <p:spPr/>
        <p:txBody>
          <a:bodyPr/>
          <a:lstStyle/>
          <a:p>
            <a:fld id="{FE011F85-2DE8-4A89-A899-B85AF2F71E4A}" type="datetimeFigureOut">
              <a:rPr lang="de-DE" smtClean="0"/>
              <a:t>10.11.2020</a:t>
            </a:fld>
            <a:endParaRPr lang="de-DE"/>
          </a:p>
        </p:txBody>
      </p:sp>
      <p:sp>
        <p:nvSpPr>
          <p:cNvPr id="5" name="Footer Placeholder 4"/>
          <p:cNvSpPr>
            <a:spLocks noGrp="1"/>
          </p:cNvSpPr>
          <p:nvPr>
            <p:ph type="ftr" sz="quarter" idx="11"/>
          </p:nvPr>
        </p:nvSpPr>
        <p:spPr/>
        <p:txBody>
          <a:bodyPr/>
          <a:lstStyle/>
          <a:p>
            <a:endParaRPr lang="de-DE"/>
          </a:p>
        </p:txBody>
      </p:sp>
      <p:sp>
        <p:nvSpPr>
          <p:cNvPr id="6" name="Slide Number Placeholder 5"/>
          <p:cNvSpPr>
            <a:spLocks noGrp="1"/>
          </p:cNvSpPr>
          <p:nvPr>
            <p:ph type="sldNum" sz="quarter" idx="12"/>
          </p:nvPr>
        </p:nvSpPr>
        <p:spPr/>
        <p:txBody>
          <a:bodyPr/>
          <a:lstStyle/>
          <a:p>
            <a:fld id="{74DF94EA-3389-4B81-ADCF-EC7D001C75AE}" type="slidenum">
              <a:rPr lang="de-DE" smtClean="0"/>
              <a:t>‹Nr.›</a:t>
            </a:fld>
            <a:endParaRPr lang="de-DE"/>
          </a:p>
        </p:txBody>
      </p:sp>
    </p:spTree>
    <p:extLst>
      <p:ext uri="{BB962C8B-B14F-4D97-AF65-F5344CB8AC3E}">
        <p14:creationId xmlns:p14="http://schemas.microsoft.com/office/powerpoint/2010/main" val="4508490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de-DE" smtClean="0"/>
              <a:t>Titelmasterformat durch Klicken bearbeiten</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dirty="0"/>
          </a:p>
        </p:txBody>
      </p:sp>
      <p:sp>
        <p:nvSpPr>
          <p:cNvPr id="4" name="Date Placeholder 3"/>
          <p:cNvSpPr>
            <a:spLocks noGrp="1"/>
          </p:cNvSpPr>
          <p:nvPr>
            <p:ph type="dt" sz="half" idx="10"/>
          </p:nvPr>
        </p:nvSpPr>
        <p:spPr/>
        <p:txBody>
          <a:bodyPr/>
          <a:lstStyle/>
          <a:p>
            <a:fld id="{FE011F85-2DE8-4A89-A899-B85AF2F71E4A}" type="datetimeFigureOut">
              <a:rPr lang="de-DE" smtClean="0"/>
              <a:t>10.11.2020</a:t>
            </a:fld>
            <a:endParaRPr lang="de-DE"/>
          </a:p>
        </p:txBody>
      </p:sp>
      <p:sp>
        <p:nvSpPr>
          <p:cNvPr id="5" name="Footer Placeholder 4"/>
          <p:cNvSpPr>
            <a:spLocks noGrp="1"/>
          </p:cNvSpPr>
          <p:nvPr>
            <p:ph type="ftr" sz="quarter" idx="11"/>
          </p:nvPr>
        </p:nvSpPr>
        <p:spPr/>
        <p:txBody>
          <a:bodyPr/>
          <a:lstStyle/>
          <a:p>
            <a:endParaRPr lang="de-DE"/>
          </a:p>
        </p:txBody>
      </p:sp>
      <p:sp>
        <p:nvSpPr>
          <p:cNvPr id="6" name="Slide Number Placeholder 5"/>
          <p:cNvSpPr>
            <a:spLocks noGrp="1"/>
          </p:cNvSpPr>
          <p:nvPr>
            <p:ph type="sldNum" sz="quarter" idx="12"/>
          </p:nvPr>
        </p:nvSpPr>
        <p:spPr/>
        <p:txBody>
          <a:bodyPr/>
          <a:lstStyle/>
          <a:p>
            <a:fld id="{74DF94EA-3389-4B81-ADCF-EC7D001C75AE}" type="slidenum">
              <a:rPr lang="de-DE" smtClean="0"/>
              <a:t>‹Nr.›</a:t>
            </a:fld>
            <a:endParaRPr lang="de-DE"/>
          </a:p>
        </p:txBody>
      </p:sp>
    </p:spTree>
    <p:extLst>
      <p:ext uri="{BB962C8B-B14F-4D97-AF65-F5344CB8AC3E}">
        <p14:creationId xmlns:p14="http://schemas.microsoft.com/office/powerpoint/2010/main" val="18829814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de-DE" smtClean="0"/>
              <a:t>Titelmasterformat durch Klicken bearbeiten</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E011F85-2DE8-4A89-A899-B85AF2F71E4A}" type="datetimeFigureOut">
              <a:rPr lang="de-DE" smtClean="0"/>
              <a:t>10.11.2020</a:t>
            </a:fld>
            <a:endParaRPr lang="de-DE"/>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de-DE"/>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4DF94EA-3389-4B81-ADCF-EC7D001C75AE}" type="slidenum">
              <a:rPr lang="de-DE" smtClean="0"/>
              <a:t>‹Nr.›</a:t>
            </a:fld>
            <a:endParaRPr lang="de-DE"/>
          </a:p>
        </p:txBody>
      </p:sp>
    </p:spTree>
    <p:extLst>
      <p:ext uri="{BB962C8B-B14F-4D97-AF65-F5344CB8AC3E}">
        <p14:creationId xmlns:p14="http://schemas.microsoft.com/office/powerpoint/2010/main" val="351822757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hyperlink" Target="https://www.youtube.com/watch?v=UBjBWjLFr_Q"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0.JPG"/><Relationship Id="rId5" Type="http://schemas.openxmlformats.org/officeDocument/2006/relationships/image" Target="../media/image9.png"/><Relationship Id="rId4" Type="http://schemas.openxmlformats.org/officeDocument/2006/relationships/hyperlink" Target="https://www.youtube.com/watch?v=qLGNj-xrgvY"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microsoft.com/office/2007/relationships/hdphoto" Target="../media/hdphoto2.wdp"/><Relationship Id="rId5" Type="http://schemas.openxmlformats.org/officeDocument/2006/relationships/image" Target="../media/image18.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22.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hyperlink" Target="https://www.katholische-jugend.at/salzburg/team/"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p:cNvPicPr>
            <a:picLocks noChangeAspect="1"/>
          </p:cNvPicPr>
          <p:nvPr/>
        </p:nvPicPr>
        <p:blipFill rotWithShape="1">
          <a:blip r:embed="rId2"/>
          <a:srcRect t="32670" b="17364"/>
          <a:stretch/>
        </p:blipFill>
        <p:spPr>
          <a:xfrm>
            <a:off x="-552052" y="-216568"/>
            <a:ext cx="9696052" cy="7267074"/>
          </a:xfrm>
          <a:prstGeom prst="rect">
            <a:avLst/>
          </a:prstGeom>
        </p:spPr>
      </p:pic>
      <p:pic>
        <p:nvPicPr>
          <p:cNvPr id="6" name="Grafik 5"/>
          <p:cNvPicPr>
            <a:picLocks noChangeAspect="1"/>
          </p:cNvPicPr>
          <p:nvPr/>
        </p:nvPicPr>
        <p:blipFill rotWithShape="1">
          <a:blip r:embed="rId3">
            <a:duotone>
              <a:prstClr val="black"/>
              <a:schemeClr val="accent5">
                <a:tint val="45000"/>
                <a:satMod val="400000"/>
              </a:schemeClr>
            </a:duotone>
            <a:extLst>
              <a:ext uri="{28A0092B-C50C-407E-A947-70E740481C1C}">
                <a14:useLocalDpi xmlns:a14="http://schemas.microsoft.com/office/drawing/2010/main" val="0"/>
              </a:ext>
            </a:extLst>
          </a:blip>
          <a:srcRect b="78619"/>
          <a:stretch/>
        </p:blipFill>
        <p:spPr>
          <a:xfrm>
            <a:off x="2244436" y="3334274"/>
            <a:ext cx="6433196" cy="1754679"/>
          </a:xfrm>
          <a:prstGeom prst="rect">
            <a:avLst/>
          </a:prstGeom>
        </p:spPr>
      </p:pic>
      <p:sp>
        <p:nvSpPr>
          <p:cNvPr id="2" name="Titel 1"/>
          <p:cNvSpPr>
            <a:spLocks noGrp="1"/>
          </p:cNvSpPr>
          <p:nvPr>
            <p:ph type="ctrTitle"/>
          </p:nvPr>
        </p:nvSpPr>
        <p:spPr>
          <a:xfrm>
            <a:off x="2012136" y="3127402"/>
            <a:ext cx="6665495" cy="1404269"/>
          </a:xfrm>
        </p:spPr>
        <p:txBody>
          <a:bodyPr>
            <a:normAutofit/>
          </a:bodyPr>
          <a:lstStyle/>
          <a:p>
            <a:r>
              <a:rPr lang="de-DE" sz="4800" dirty="0" smtClean="0">
                <a:latin typeface="Elephant" panose="02020904090505020303" pitchFamily="18" charset="0"/>
              </a:rPr>
              <a:t>Für Schule</a:t>
            </a:r>
            <a:endParaRPr lang="de-DE" sz="4800" dirty="0">
              <a:latin typeface="Elephant" panose="02020904090505020303" pitchFamily="18" charset="0"/>
            </a:endParaRPr>
          </a:p>
        </p:txBody>
      </p:sp>
      <p:pic>
        <p:nvPicPr>
          <p:cNvPr id="7" name="Grafik 6"/>
          <p:cNvPicPr>
            <a:picLocks noChangeAspect="1"/>
          </p:cNvPicPr>
          <p:nvPr/>
        </p:nvPicPr>
        <p:blipFill>
          <a:blip r:embed="rId4">
            <a:duotone>
              <a:prstClr val="black"/>
              <a:schemeClr val="accent5">
                <a:tint val="45000"/>
                <a:satMod val="400000"/>
              </a:schemeClr>
            </a:duotone>
          </a:blip>
          <a:stretch>
            <a:fillRect/>
          </a:stretch>
        </p:blipFill>
        <p:spPr>
          <a:xfrm rot="10800000">
            <a:off x="564900" y="4622111"/>
            <a:ext cx="7462148" cy="1755800"/>
          </a:xfrm>
          <a:prstGeom prst="rect">
            <a:avLst/>
          </a:prstGeom>
        </p:spPr>
      </p:pic>
      <p:sp>
        <p:nvSpPr>
          <p:cNvPr id="3" name="Untertitel 2"/>
          <p:cNvSpPr>
            <a:spLocks noGrp="1"/>
          </p:cNvSpPr>
          <p:nvPr>
            <p:ph type="subTitle" idx="1"/>
          </p:nvPr>
        </p:nvSpPr>
        <p:spPr>
          <a:xfrm>
            <a:off x="866974" y="5274980"/>
            <a:ext cx="6858000" cy="1655762"/>
          </a:xfrm>
        </p:spPr>
        <p:txBody>
          <a:bodyPr>
            <a:normAutofit/>
          </a:bodyPr>
          <a:lstStyle/>
          <a:p>
            <a:pPr>
              <a:spcBef>
                <a:spcPct val="0"/>
              </a:spcBef>
            </a:pPr>
            <a:r>
              <a:rPr lang="de-DE" sz="4800" dirty="0" smtClean="0">
                <a:latin typeface="Elephant" panose="02020904090505020303" pitchFamily="18" charset="0"/>
                <a:ea typeface="+mj-ea"/>
                <a:cs typeface="+mj-cs"/>
              </a:rPr>
              <a:t>Oder </a:t>
            </a:r>
            <a:r>
              <a:rPr lang="de-DE" sz="4800" dirty="0">
                <a:latin typeface="Elephant" panose="02020904090505020303" pitchFamily="18" charset="0"/>
                <a:ea typeface="+mj-ea"/>
                <a:cs typeface="+mj-cs"/>
              </a:rPr>
              <a:t>zu Hause</a:t>
            </a:r>
          </a:p>
        </p:txBody>
      </p:sp>
      <p:pic>
        <p:nvPicPr>
          <p:cNvPr id="4" name="Grafik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86084" y="456722"/>
            <a:ext cx="7238890" cy="2670680"/>
          </a:xfrm>
          <a:prstGeom prst="rect">
            <a:avLst/>
          </a:prstGeom>
        </p:spPr>
      </p:pic>
    </p:spTree>
    <p:extLst>
      <p:ext uri="{BB962C8B-B14F-4D97-AF65-F5344CB8AC3E}">
        <p14:creationId xmlns:p14="http://schemas.microsoft.com/office/powerpoint/2010/main" val="295663018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idx="1"/>
          </p:nvPr>
        </p:nvSpPr>
        <p:spPr>
          <a:xfrm>
            <a:off x="446598" y="1685904"/>
            <a:ext cx="8313944" cy="4950870"/>
          </a:xfrm>
        </p:spPr>
        <p:txBody>
          <a:bodyPr>
            <a:noAutofit/>
          </a:bodyPr>
          <a:lstStyle/>
          <a:p>
            <a:pPr marL="0" indent="0">
              <a:buNone/>
            </a:pPr>
            <a:r>
              <a:rPr lang="de-DE" sz="1900" dirty="0" smtClean="0">
                <a:latin typeface="Verdana" panose="020B0604030504040204" pitchFamily="34" charset="0"/>
                <a:ea typeface="Verdana" panose="020B0604030504040204" pitchFamily="34" charset="0"/>
              </a:rPr>
              <a:t>Alive! ist ein Projekt der Katholischen Jugend Salzburg. Es geht darum </a:t>
            </a:r>
            <a:r>
              <a:rPr lang="de-DE" sz="1900" b="1" dirty="0" smtClean="0">
                <a:latin typeface="Verdana" panose="020B0604030504040204" pitchFamily="34" charset="0"/>
                <a:ea typeface="Verdana" panose="020B0604030504040204" pitchFamily="34" charset="0"/>
              </a:rPr>
              <a:t>unterschiedliche Zugänge zum Thema Gebet </a:t>
            </a:r>
            <a:r>
              <a:rPr lang="de-DE" sz="1900" dirty="0" smtClean="0">
                <a:latin typeface="Verdana" panose="020B0604030504040204" pitchFamily="34" charset="0"/>
                <a:ea typeface="Verdana" panose="020B0604030504040204" pitchFamily="34" charset="0"/>
              </a:rPr>
              <a:t>zu eröffnen. Es gibt verschiedene Hauptthemen </a:t>
            </a:r>
            <a:r>
              <a:rPr lang="de-DE" sz="1900" dirty="0" smtClean="0">
                <a:latin typeface="Verdana" panose="020B0604030504040204" pitchFamily="34" charset="0"/>
                <a:ea typeface="Verdana" panose="020B0604030504040204" pitchFamily="34" charset="0"/>
              </a:rPr>
              <a:t>wie </a:t>
            </a:r>
            <a:r>
              <a:rPr lang="de-DE" sz="1900" dirty="0" smtClean="0">
                <a:latin typeface="Verdana" panose="020B0604030504040204" pitchFamily="34" charset="0"/>
                <a:ea typeface="Verdana" panose="020B0604030504040204" pitchFamily="34" charset="0"/>
              </a:rPr>
              <a:t>Fastenzeit, Advent, Stille Nacht oder Trauer.</a:t>
            </a:r>
          </a:p>
          <a:p>
            <a:pPr marL="0" indent="0">
              <a:buNone/>
            </a:pPr>
            <a:r>
              <a:rPr lang="de-DE" sz="1900" dirty="0" smtClean="0">
                <a:latin typeface="Verdana" panose="020B0604030504040204" pitchFamily="34" charset="0"/>
                <a:ea typeface="Verdana" panose="020B0604030504040204" pitchFamily="34" charset="0"/>
              </a:rPr>
              <a:t>Die Stationen werden in einem </a:t>
            </a:r>
            <a:r>
              <a:rPr lang="de-DE" sz="1900" b="1" dirty="0" smtClean="0">
                <a:latin typeface="Verdana" panose="020B0604030504040204" pitchFamily="34" charset="0"/>
                <a:ea typeface="Verdana" panose="020B0604030504040204" pitchFamily="34" charset="0"/>
              </a:rPr>
              <a:t>eigenem Raum oder zumindest einem besonders dekorierten Ort </a:t>
            </a:r>
            <a:r>
              <a:rPr lang="de-DE" sz="1900" dirty="0" smtClean="0">
                <a:latin typeface="Verdana" panose="020B0604030504040204" pitchFamily="34" charset="0"/>
                <a:ea typeface="Verdana" panose="020B0604030504040204" pitchFamily="34" charset="0"/>
              </a:rPr>
              <a:t>aufgebaut, damit man merkt, dass es etwas Besonderes ist. Zudem lässt man im Hintergrund </a:t>
            </a:r>
            <a:r>
              <a:rPr lang="de-DE" sz="1900" b="1" dirty="0" smtClean="0">
                <a:latin typeface="Verdana" panose="020B0604030504040204" pitchFamily="34" charset="0"/>
                <a:ea typeface="Verdana" panose="020B0604030504040204" pitchFamily="34" charset="0"/>
              </a:rPr>
              <a:t>ruhige Instrumentalmusik </a:t>
            </a:r>
            <a:r>
              <a:rPr lang="de-DE" sz="1900" dirty="0" smtClean="0">
                <a:latin typeface="Verdana" panose="020B0604030504040204" pitchFamily="34" charset="0"/>
                <a:ea typeface="Verdana" panose="020B0604030504040204" pitchFamily="34" charset="0"/>
              </a:rPr>
              <a:t>laufen (</a:t>
            </a:r>
            <a:r>
              <a:rPr lang="de-DE" sz="1900" dirty="0" smtClean="0">
                <a:latin typeface="Verdana" panose="020B0604030504040204" pitchFamily="34" charset="0"/>
                <a:ea typeface="Verdana" panose="020B0604030504040204" pitchFamily="34" charset="0"/>
                <a:hlinkClick r:id="rId3"/>
              </a:rPr>
              <a:t>HIER</a:t>
            </a:r>
            <a:r>
              <a:rPr lang="de-DE" sz="1900" dirty="0" smtClean="0">
                <a:latin typeface="Verdana" panose="020B0604030504040204" pitchFamily="34" charset="0"/>
                <a:ea typeface="Verdana" panose="020B0604030504040204" pitchFamily="34" charset="0"/>
              </a:rPr>
              <a:t> – </a:t>
            </a:r>
            <a:r>
              <a:rPr lang="de-DE" sz="1900" dirty="0" err="1" smtClean="0">
                <a:latin typeface="Verdana" panose="020B0604030504040204" pitchFamily="34" charset="0"/>
                <a:ea typeface="Verdana" panose="020B0604030504040204" pitchFamily="34" charset="0"/>
              </a:rPr>
              <a:t>Taizé</a:t>
            </a:r>
            <a:r>
              <a:rPr lang="de-DE" sz="1900" dirty="0" smtClean="0">
                <a:latin typeface="Verdana" panose="020B0604030504040204" pitchFamily="34" charset="0"/>
                <a:ea typeface="Verdana" panose="020B0604030504040204" pitchFamily="34" charset="0"/>
              </a:rPr>
              <a:t> Musik).</a:t>
            </a:r>
          </a:p>
          <a:p>
            <a:pPr marL="0" indent="0">
              <a:buNone/>
            </a:pPr>
            <a:r>
              <a:rPr lang="de-DE" sz="1900" dirty="0" smtClean="0">
                <a:latin typeface="Verdana" panose="020B0604030504040204" pitchFamily="34" charset="0"/>
                <a:ea typeface="Verdana" panose="020B0604030504040204" pitchFamily="34" charset="0"/>
              </a:rPr>
              <a:t>Dann sollen </a:t>
            </a:r>
            <a:r>
              <a:rPr lang="de-DE" sz="1900" dirty="0" smtClean="0">
                <a:latin typeface="Verdana" panose="020B0604030504040204" pitchFamily="34" charset="0"/>
                <a:ea typeface="Verdana" panose="020B0604030504040204" pitchFamily="34" charset="0"/>
              </a:rPr>
              <a:t>alle </a:t>
            </a:r>
            <a:r>
              <a:rPr lang="de-DE" sz="1900" b="1" dirty="0" smtClean="0">
                <a:latin typeface="Verdana" panose="020B0604030504040204" pitchFamily="34" charset="0"/>
                <a:ea typeface="Verdana" panose="020B0604030504040204" pitchFamily="34" charset="0"/>
              </a:rPr>
              <a:t>allein und in </a:t>
            </a:r>
            <a:r>
              <a:rPr lang="de-DE" sz="1900" b="1" dirty="0" smtClean="0">
                <a:latin typeface="Verdana" panose="020B0604030504040204" pitchFamily="34" charset="0"/>
                <a:ea typeface="Verdana" panose="020B0604030504040204" pitchFamily="34" charset="0"/>
              </a:rPr>
              <a:t>Ruhe </a:t>
            </a:r>
            <a:r>
              <a:rPr lang="de-DE" sz="1900" dirty="0" smtClean="0">
                <a:latin typeface="Verdana" panose="020B0604030504040204" pitchFamily="34" charset="0"/>
                <a:ea typeface="Verdana" panose="020B0604030504040204" pitchFamily="34" charset="0"/>
              </a:rPr>
              <a:t>sich die verschiedenen Stationen durchlesen </a:t>
            </a:r>
            <a:r>
              <a:rPr lang="de-DE" sz="1900" dirty="0" smtClean="0">
                <a:latin typeface="Verdana" panose="020B0604030504040204" pitchFamily="34" charset="0"/>
                <a:ea typeface="Verdana" panose="020B0604030504040204" pitchFamily="34" charset="0"/>
              </a:rPr>
              <a:t>um dann </a:t>
            </a:r>
            <a:r>
              <a:rPr lang="de-DE" sz="1900" dirty="0" smtClean="0">
                <a:latin typeface="Verdana" panose="020B0604030504040204" pitchFamily="34" charset="0"/>
                <a:ea typeface="Verdana" panose="020B0604030504040204" pitchFamily="34" charset="0"/>
              </a:rPr>
              <a:t>den Anweisungen </a:t>
            </a:r>
            <a:r>
              <a:rPr lang="de-DE" sz="1900" dirty="0" smtClean="0">
                <a:latin typeface="Verdana" panose="020B0604030504040204" pitchFamily="34" charset="0"/>
                <a:ea typeface="Verdana" panose="020B0604030504040204" pitchFamily="34" charset="0"/>
              </a:rPr>
              <a:t>zu </a:t>
            </a:r>
            <a:r>
              <a:rPr lang="de-DE" sz="1900" dirty="0" smtClean="0">
                <a:latin typeface="Verdana" panose="020B0604030504040204" pitchFamily="34" charset="0"/>
                <a:ea typeface="Verdana" panose="020B0604030504040204" pitchFamily="34" charset="0"/>
              </a:rPr>
              <a:t>folgen. Manchen Schülern hilft es, wenn die </a:t>
            </a:r>
            <a:r>
              <a:rPr lang="de-DE" sz="1900" b="1" dirty="0" smtClean="0">
                <a:latin typeface="Verdana" panose="020B0604030504040204" pitchFamily="34" charset="0"/>
                <a:ea typeface="Verdana" panose="020B0604030504040204" pitchFamily="34" charset="0"/>
              </a:rPr>
              <a:t>Stationen schon von jemanden gemacht</a:t>
            </a:r>
            <a:r>
              <a:rPr lang="de-DE" sz="1900" dirty="0" smtClean="0">
                <a:latin typeface="Verdana" panose="020B0604030504040204" pitchFamily="34" charset="0"/>
                <a:ea typeface="Verdana" panose="020B0604030504040204" pitchFamily="34" charset="0"/>
              </a:rPr>
              <a:t> wurden sind und z.B. ein </a:t>
            </a:r>
            <a:r>
              <a:rPr lang="de-DE" sz="1900" dirty="0" err="1" smtClean="0">
                <a:latin typeface="Verdana" panose="020B0604030504040204" pitchFamily="34" charset="0"/>
                <a:ea typeface="Verdana" panose="020B0604030504040204" pitchFamily="34" charset="0"/>
              </a:rPr>
              <a:t>PostIt</a:t>
            </a:r>
            <a:r>
              <a:rPr lang="de-DE" sz="1900" dirty="0" smtClean="0">
                <a:latin typeface="Verdana" panose="020B0604030504040204" pitchFamily="34" charset="0"/>
                <a:ea typeface="Verdana" panose="020B0604030504040204" pitchFamily="34" charset="0"/>
              </a:rPr>
              <a:t> mit einer Antwort schon </a:t>
            </a:r>
            <a:r>
              <a:rPr lang="de-DE" sz="1900" dirty="0" smtClean="0">
                <a:latin typeface="Verdana" panose="020B0604030504040204" pitchFamily="34" charset="0"/>
                <a:ea typeface="Verdana" panose="020B0604030504040204" pitchFamily="34" charset="0"/>
              </a:rPr>
              <a:t>da ist.</a:t>
            </a:r>
            <a:endParaRPr lang="de-DE" sz="1900" dirty="0" smtClean="0">
              <a:latin typeface="Verdana" panose="020B0604030504040204" pitchFamily="34" charset="0"/>
              <a:ea typeface="Verdana" panose="020B0604030504040204" pitchFamily="34" charset="0"/>
            </a:endParaRPr>
          </a:p>
          <a:p>
            <a:pPr marL="0" indent="0">
              <a:buNone/>
            </a:pPr>
            <a:r>
              <a:rPr lang="de-DE" sz="1900" dirty="0" smtClean="0">
                <a:latin typeface="Verdana" panose="020B0604030504040204" pitchFamily="34" charset="0"/>
                <a:ea typeface="Verdana" panose="020B0604030504040204" pitchFamily="34" charset="0"/>
              </a:rPr>
              <a:t>Manche sind oft schon früher fertig, weshalb es sich bewährt hat, eine </a:t>
            </a:r>
            <a:r>
              <a:rPr lang="de-DE" sz="1900" b="1" dirty="0" smtClean="0">
                <a:latin typeface="Verdana" panose="020B0604030504040204" pitchFamily="34" charset="0"/>
                <a:ea typeface="Verdana" panose="020B0604030504040204" pitchFamily="34" charset="0"/>
              </a:rPr>
              <a:t>Extra Aufgabe </a:t>
            </a:r>
            <a:r>
              <a:rPr lang="de-DE" sz="1900" dirty="0" smtClean="0">
                <a:latin typeface="Verdana" panose="020B0604030504040204" pitchFamily="34" charset="0"/>
                <a:ea typeface="Verdana" panose="020B0604030504040204" pitchFamily="34" charset="0"/>
              </a:rPr>
              <a:t>für diese zu haben, damit sie nicht unruhig werden. </a:t>
            </a:r>
            <a:endParaRPr lang="de-DE" sz="1900" dirty="0" smtClean="0">
              <a:latin typeface="Verdana" panose="020B0604030504040204" pitchFamily="34" charset="0"/>
              <a:ea typeface="Verdana" panose="020B0604030504040204" pitchFamily="34" charset="0"/>
            </a:endParaRPr>
          </a:p>
        </p:txBody>
      </p:sp>
      <p:pic>
        <p:nvPicPr>
          <p:cNvPr id="4" name="Grafik 3"/>
          <p:cNvPicPr>
            <a:picLocks noChangeAspect="1"/>
          </p:cNvPicPr>
          <p:nvPr/>
        </p:nvPicPr>
        <p:blipFill rotWithShape="1">
          <a:blip r:embed="rId4"/>
          <a:srcRect t="2523" b="75498"/>
          <a:stretch/>
        </p:blipFill>
        <p:spPr>
          <a:xfrm>
            <a:off x="-60209" y="-84424"/>
            <a:ext cx="9198605" cy="1515979"/>
          </a:xfrm>
          <a:prstGeom prst="rect">
            <a:avLst/>
          </a:prstGeom>
        </p:spPr>
      </p:pic>
      <p:pic>
        <p:nvPicPr>
          <p:cNvPr id="5" name="Grafik 4"/>
          <p:cNvPicPr>
            <a:picLocks noChangeAspect="1"/>
          </p:cNvPicPr>
          <p:nvPr/>
        </p:nvPicPr>
        <p:blipFill>
          <a:blip r:embed="rId5"/>
          <a:stretch>
            <a:fillRect/>
          </a:stretch>
        </p:blipFill>
        <p:spPr>
          <a:xfrm>
            <a:off x="431850" y="0"/>
            <a:ext cx="7894002" cy="1347132"/>
          </a:xfrm>
          <a:prstGeom prst="rect">
            <a:avLst/>
          </a:prstGeom>
        </p:spPr>
      </p:pic>
      <p:sp>
        <p:nvSpPr>
          <p:cNvPr id="2" name="Titel 1"/>
          <p:cNvSpPr>
            <a:spLocks noGrp="1"/>
          </p:cNvSpPr>
          <p:nvPr>
            <p:ph type="title"/>
          </p:nvPr>
        </p:nvSpPr>
        <p:spPr>
          <a:xfrm>
            <a:off x="655951" y="190416"/>
            <a:ext cx="7886700" cy="1325563"/>
          </a:xfrm>
        </p:spPr>
        <p:txBody>
          <a:bodyPr/>
          <a:lstStyle/>
          <a:p>
            <a:pPr algn="ctr"/>
            <a:r>
              <a:rPr lang="de-DE" dirty="0" smtClean="0">
                <a:latin typeface="Elephant" panose="02020904090505020303" pitchFamily="18" charset="0"/>
              </a:rPr>
              <a:t>Wie geht Alive?</a:t>
            </a:r>
            <a:endParaRPr lang="de-DE" dirty="0">
              <a:latin typeface="Elephant" panose="02020904090505020303" pitchFamily="18" charset="0"/>
            </a:endParaRPr>
          </a:p>
        </p:txBody>
      </p:sp>
    </p:spTree>
    <p:extLst>
      <p:ext uri="{BB962C8B-B14F-4D97-AF65-F5344CB8AC3E}">
        <p14:creationId xmlns:p14="http://schemas.microsoft.com/office/powerpoint/2010/main" val="74651339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p:cNvSpPr/>
          <p:nvPr/>
        </p:nvSpPr>
        <p:spPr>
          <a:xfrm rot="21445446">
            <a:off x="-654289" y="-515490"/>
            <a:ext cx="10615614" cy="1949107"/>
          </a:xfrm>
          <a:prstGeom prst="rect">
            <a:avLst/>
          </a:prstGeom>
          <a:solidFill>
            <a:srgbClr val="7A92CB"/>
          </a:solidFill>
          <a:ln>
            <a:solidFill>
              <a:srgbClr val="7A92C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 name="Titel 1"/>
          <p:cNvSpPr>
            <a:spLocks noGrp="1"/>
          </p:cNvSpPr>
          <p:nvPr>
            <p:ph type="title"/>
          </p:nvPr>
        </p:nvSpPr>
        <p:spPr>
          <a:xfrm>
            <a:off x="319839" y="444717"/>
            <a:ext cx="7886700" cy="815974"/>
          </a:xfrm>
        </p:spPr>
        <p:txBody>
          <a:bodyPr>
            <a:noAutofit/>
          </a:bodyPr>
          <a:lstStyle/>
          <a:p>
            <a:r>
              <a:rPr lang="de-DE" dirty="0" smtClean="0">
                <a:latin typeface="Elephant" panose="02020904090505020303" pitchFamily="18" charset="0"/>
                <a:ea typeface="Verdana" panose="020B0604030504040204" pitchFamily="34" charset="0"/>
                <a:cs typeface="Verdana" panose="020B0604030504040204" pitchFamily="34" charset="0"/>
              </a:rPr>
              <a:t>Wie Sterne am Himmel </a:t>
            </a:r>
            <a:r>
              <a:rPr lang="de-DE" dirty="0" smtClean="0">
                <a:latin typeface="Elephant" panose="02020904090505020303" pitchFamily="18" charset="0"/>
                <a:ea typeface="Verdana" panose="020B0604030504040204" pitchFamily="34" charset="0"/>
                <a:cs typeface="Verdana" panose="020B0604030504040204" pitchFamily="34" charset="0"/>
                <a:sym typeface="Wingdings" panose="05000000000000000000" pitchFamily="2" charset="2"/>
              </a:rPr>
              <a:t></a:t>
            </a:r>
            <a:endParaRPr lang="de-DE" dirty="0">
              <a:latin typeface="Elephant" panose="02020904090505020303" pitchFamily="18" charset="0"/>
              <a:ea typeface="Verdana" panose="020B0604030504040204" pitchFamily="34" charset="0"/>
              <a:cs typeface="Verdana" panose="020B0604030504040204" pitchFamily="34" charset="0"/>
            </a:endParaRPr>
          </a:p>
        </p:txBody>
      </p:sp>
      <p:pic>
        <p:nvPicPr>
          <p:cNvPr id="4" name="Inhaltsplatzhalt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6241386" y="5725885"/>
            <a:ext cx="2809528" cy="1036533"/>
          </a:xfrm>
        </p:spPr>
      </p:pic>
      <p:cxnSp>
        <p:nvCxnSpPr>
          <p:cNvPr id="7" name="Gerader Verbinder 6"/>
          <p:cNvCxnSpPr/>
          <p:nvPr/>
        </p:nvCxnSpPr>
        <p:spPr>
          <a:xfrm flipH="1">
            <a:off x="3124200" y="1936022"/>
            <a:ext cx="28074" cy="4388578"/>
          </a:xfrm>
          <a:prstGeom prst="line">
            <a:avLst/>
          </a:prstGeom>
        </p:spPr>
        <p:style>
          <a:lnRef idx="2">
            <a:schemeClr val="dk1"/>
          </a:lnRef>
          <a:fillRef idx="0">
            <a:schemeClr val="dk1"/>
          </a:fillRef>
          <a:effectRef idx="1">
            <a:schemeClr val="dk1"/>
          </a:effectRef>
          <a:fontRef idx="minor">
            <a:schemeClr val="tx1"/>
          </a:fontRef>
        </p:style>
      </p:cxnSp>
      <p:sp>
        <p:nvSpPr>
          <p:cNvPr id="12" name="Textfeld 11"/>
          <p:cNvSpPr txBox="1"/>
          <p:nvPr/>
        </p:nvSpPr>
        <p:spPr>
          <a:xfrm>
            <a:off x="3441910" y="1936022"/>
            <a:ext cx="5429250" cy="3970318"/>
          </a:xfrm>
          <a:prstGeom prst="rect">
            <a:avLst/>
          </a:prstGeom>
          <a:noFill/>
        </p:spPr>
        <p:txBody>
          <a:bodyPr wrap="square" rtlCol="0">
            <a:spAutoFit/>
          </a:bodyPr>
          <a:lstStyle/>
          <a:p>
            <a:r>
              <a:rPr lang="de-DE" dirty="0" smtClean="0">
                <a:latin typeface="Verdana" panose="020B0604030504040204" pitchFamily="34" charset="0"/>
                <a:ea typeface="Verdana" panose="020B0604030504040204" pitchFamily="34" charset="0"/>
                <a:cs typeface="Verdana" panose="020B0604030504040204" pitchFamily="34" charset="0"/>
              </a:rPr>
              <a:t>Es ist oft schwer zu glauben, dass Gott nur das Beste für uns will. Vor allem, wenn wir etwas möchten, dass einfach nicht passiert.</a:t>
            </a:r>
          </a:p>
          <a:p>
            <a:endParaRPr lang="de-DE" dirty="0">
              <a:latin typeface="Verdana" panose="020B0604030504040204" pitchFamily="34" charset="0"/>
              <a:ea typeface="Verdana" panose="020B0604030504040204" pitchFamily="34" charset="0"/>
              <a:cs typeface="Verdana" panose="020B0604030504040204" pitchFamily="34" charset="0"/>
            </a:endParaRPr>
          </a:p>
          <a:p>
            <a:r>
              <a:rPr lang="de-DE" b="1" dirty="0">
                <a:latin typeface="Verdana" panose="020B0604030504040204" pitchFamily="34" charset="0"/>
                <a:ea typeface="Verdana" panose="020B0604030504040204" pitchFamily="34" charset="0"/>
                <a:cs typeface="Verdana" panose="020B0604030504040204" pitchFamily="34" charset="0"/>
              </a:rPr>
              <a:t>Schneide einen Stern aus Papier aus. Schreibe dann ins das Innere des Sterns </a:t>
            </a:r>
            <a:r>
              <a:rPr lang="de-DE" b="1" dirty="0" smtClean="0">
                <a:latin typeface="Verdana" panose="020B0604030504040204" pitchFamily="34" charset="0"/>
                <a:ea typeface="Verdana" panose="020B0604030504040204" pitchFamily="34" charset="0"/>
                <a:cs typeface="Verdana" panose="020B0604030504040204" pitchFamily="34" charset="0"/>
              </a:rPr>
              <a:t>einen Wunsch. </a:t>
            </a:r>
            <a:r>
              <a:rPr lang="de-DE" b="1" dirty="0">
                <a:latin typeface="Verdana" panose="020B0604030504040204" pitchFamily="34" charset="0"/>
                <a:ea typeface="Verdana" panose="020B0604030504040204" pitchFamily="34" charset="0"/>
                <a:cs typeface="Verdana" panose="020B0604030504040204" pitchFamily="34" charset="0"/>
              </a:rPr>
              <a:t>Falte denn die Spitzen des Sterns in die Mitte, sodass man das Innere nicht mehr sieht. Lege dann den Stern in eine Schale mit Wasser und beobachte, </a:t>
            </a:r>
            <a:r>
              <a:rPr lang="de-DE" b="1" dirty="0" smtClean="0">
                <a:latin typeface="Verdana" panose="020B0604030504040204" pitchFamily="34" charset="0"/>
                <a:ea typeface="Verdana" panose="020B0604030504040204" pitchFamily="34" charset="0"/>
                <a:cs typeface="Verdana" panose="020B0604030504040204" pitchFamily="34" charset="0"/>
              </a:rPr>
              <a:t>wie dein Wunsch zum Vorschein kommt. </a:t>
            </a:r>
            <a:r>
              <a:rPr lang="de-DE" dirty="0" smtClean="0">
                <a:latin typeface="Verdana" panose="020B0604030504040204" pitchFamily="34" charset="0"/>
                <a:ea typeface="Verdana" panose="020B0604030504040204" pitchFamily="34" charset="0"/>
                <a:cs typeface="Verdana" panose="020B0604030504040204" pitchFamily="34" charset="0"/>
              </a:rPr>
              <a:t>Erinnere dich dann daran, dass Gott immer nur das Beste für uns will!</a:t>
            </a:r>
            <a:endParaRPr lang="de-DE" dirty="0">
              <a:latin typeface="Verdana" panose="020B0604030504040204" pitchFamily="34" charset="0"/>
              <a:ea typeface="Verdana" panose="020B0604030504040204" pitchFamily="34" charset="0"/>
              <a:cs typeface="Verdana" panose="020B0604030504040204" pitchFamily="34" charset="0"/>
            </a:endParaRPr>
          </a:p>
        </p:txBody>
      </p:sp>
      <p:sp>
        <p:nvSpPr>
          <p:cNvPr id="13" name="Textfeld 12"/>
          <p:cNvSpPr txBox="1"/>
          <p:nvPr/>
        </p:nvSpPr>
        <p:spPr>
          <a:xfrm>
            <a:off x="247650" y="5052443"/>
            <a:ext cx="2705100" cy="1477328"/>
          </a:xfrm>
          <a:prstGeom prst="rect">
            <a:avLst/>
          </a:prstGeom>
          <a:noFill/>
        </p:spPr>
        <p:txBody>
          <a:bodyPr wrap="square" rtlCol="0">
            <a:spAutoFit/>
          </a:bodyPr>
          <a:lstStyle/>
          <a:p>
            <a:r>
              <a:rPr lang="de-DE" i="1" dirty="0"/>
              <a:t>Überlass dem Herrn die Führung in deinem Leben; vertrau doch auf ihn, er macht es richtig</a:t>
            </a:r>
            <a:r>
              <a:rPr lang="de-DE" i="1" dirty="0" smtClean="0"/>
              <a:t>!</a:t>
            </a:r>
          </a:p>
          <a:p>
            <a:r>
              <a:rPr lang="de-DE" b="1" dirty="0" smtClean="0"/>
              <a:t>Psalm 37,5</a:t>
            </a:r>
            <a:endParaRPr lang="de-DE" b="1" dirty="0"/>
          </a:p>
        </p:txBody>
      </p:sp>
      <p:pic>
        <p:nvPicPr>
          <p:cNvPr id="14" name="Grafik 13"/>
          <p:cNvPicPr>
            <a:picLocks noChangeAspect="1"/>
          </p:cNvPicPr>
          <p:nvPr/>
        </p:nvPicPr>
        <p:blipFill rotWithShape="1">
          <a:blip r:embed="rId3">
            <a:extLst>
              <a:ext uri="{BEBA8EAE-BF5A-486C-A8C5-ECC9F3942E4B}">
                <a14:imgProps xmlns:a14="http://schemas.microsoft.com/office/drawing/2010/main">
                  <a14:imgLayer r:embed="rId4">
                    <a14:imgEffect>
                      <a14:brightnessContrast bright="20000" contrast="20000"/>
                    </a14:imgEffect>
                  </a14:imgLayer>
                </a14:imgProps>
              </a:ext>
            </a:extLst>
          </a:blip>
          <a:srcRect t="-1" b="37774"/>
          <a:stretch/>
        </p:blipFill>
        <p:spPr>
          <a:xfrm>
            <a:off x="254844" y="2436057"/>
            <a:ext cx="2705100" cy="2524951"/>
          </a:xfrm>
          <a:prstGeom prst="rect">
            <a:avLst/>
          </a:prstGeom>
        </p:spPr>
      </p:pic>
      <p:sp>
        <p:nvSpPr>
          <p:cNvPr id="10" name="Textfeld 9"/>
          <p:cNvSpPr txBox="1"/>
          <p:nvPr/>
        </p:nvSpPr>
        <p:spPr>
          <a:xfrm>
            <a:off x="205330" y="1719797"/>
            <a:ext cx="2705100" cy="646331"/>
          </a:xfrm>
          <a:prstGeom prst="rect">
            <a:avLst/>
          </a:prstGeom>
          <a:noFill/>
        </p:spPr>
        <p:txBody>
          <a:bodyPr wrap="square" rtlCol="0">
            <a:spAutoFit/>
          </a:bodyPr>
          <a:lstStyle/>
          <a:p>
            <a:r>
              <a:rPr lang="de-DE" b="1" dirty="0" smtClean="0"/>
              <a:t>Materialien: </a:t>
            </a:r>
            <a:r>
              <a:rPr lang="de-DE" dirty="0" smtClean="0"/>
              <a:t>Papiersterne, Stifte, Schale mit Wasser</a:t>
            </a:r>
            <a:endParaRPr lang="de-DE" dirty="0"/>
          </a:p>
        </p:txBody>
      </p:sp>
    </p:spTree>
    <p:extLst>
      <p:ext uri="{BB962C8B-B14F-4D97-AF65-F5344CB8AC3E}">
        <p14:creationId xmlns:p14="http://schemas.microsoft.com/office/powerpoint/2010/main" val="31612110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hteck 8"/>
          <p:cNvSpPr/>
          <p:nvPr/>
        </p:nvSpPr>
        <p:spPr>
          <a:xfrm rot="21445446">
            <a:off x="-654288" y="-515491"/>
            <a:ext cx="10615614" cy="1949107"/>
          </a:xfrm>
          <a:prstGeom prst="rect">
            <a:avLst/>
          </a:prstGeom>
          <a:solidFill>
            <a:srgbClr val="7A92CB"/>
          </a:solidFill>
          <a:ln>
            <a:solidFill>
              <a:srgbClr val="7A92C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 name="Titel 1"/>
          <p:cNvSpPr>
            <a:spLocks noGrp="1"/>
          </p:cNvSpPr>
          <p:nvPr>
            <p:ph type="title"/>
          </p:nvPr>
        </p:nvSpPr>
        <p:spPr>
          <a:xfrm>
            <a:off x="319839" y="444717"/>
            <a:ext cx="7886700" cy="815974"/>
          </a:xfrm>
        </p:spPr>
        <p:txBody>
          <a:bodyPr>
            <a:normAutofit/>
          </a:bodyPr>
          <a:lstStyle/>
          <a:p>
            <a:r>
              <a:rPr lang="de-DE" dirty="0" smtClean="0">
                <a:solidFill>
                  <a:schemeClr val="bg1"/>
                </a:solidFill>
                <a:latin typeface="Elephant" panose="02020904090505020303" pitchFamily="18" charset="0"/>
                <a:ea typeface="Verdana" panose="020B0604030504040204" pitchFamily="34" charset="0"/>
                <a:cs typeface="Verdana" panose="020B0604030504040204" pitchFamily="34" charset="0"/>
                <a:sym typeface="Wingdings" panose="05000000000000000000" pitchFamily="2" charset="2"/>
              </a:rPr>
              <a:t> </a:t>
            </a:r>
            <a:r>
              <a:rPr lang="de-DE" dirty="0" smtClean="0">
                <a:latin typeface="Elephant" panose="02020904090505020303" pitchFamily="18" charset="0"/>
                <a:ea typeface="Verdana" panose="020B0604030504040204" pitchFamily="34" charset="0"/>
                <a:cs typeface="Verdana" panose="020B0604030504040204" pitchFamily="34" charset="0"/>
              </a:rPr>
              <a:t>Mr. Indifferent… </a:t>
            </a:r>
            <a:endParaRPr lang="de-DE" dirty="0">
              <a:latin typeface="Elephant" panose="02020904090505020303" pitchFamily="18" charset="0"/>
              <a:ea typeface="Verdana" panose="020B0604030504040204" pitchFamily="34" charset="0"/>
              <a:cs typeface="Verdana" panose="020B0604030504040204" pitchFamily="34" charset="0"/>
            </a:endParaRPr>
          </a:p>
        </p:txBody>
      </p:sp>
      <p:pic>
        <p:nvPicPr>
          <p:cNvPr id="4" name="Inhaltsplatzhalter 3"/>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6241386" y="5725885"/>
            <a:ext cx="2809528" cy="1036533"/>
          </a:xfrm>
        </p:spPr>
      </p:pic>
      <p:cxnSp>
        <p:nvCxnSpPr>
          <p:cNvPr id="7" name="Gerader Verbinder 6"/>
          <p:cNvCxnSpPr/>
          <p:nvPr/>
        </p:nvCxnSpPr>
        <p:spPr>
          <a:xfrm flipH="1">
            <a:off x="3124200" y="1936022"/>
            <a:ext cx="28074" cy="4388578"/>
          </a:xfrm>
          <a:prstGeom prst="line">
            <a:avLst/>
          </a:prstGeom>
        </p:spPr>
        <p:style>
          <a:lnRef idx="2">
            <a:schemeClr val="dk1"/>
          </a:lnRef>
          <a:fillRef idx="0">
            <a:schemeClr val="dk1"/>
          </a:fillRef>
          <a:effectRef idx="1">
            <a:schemeClr val="dk1"/>
          </a:effectRef>
          <a:fontRef idx="minor">
            <a:schemeClr val="tx1"/>
          </a:fontRef>
        </p:style>
      </p:cxnSp>
      <p:sp>
        <p:nvSpPr>
          <p:cNvPr id="12" name="Textfeld 11"/>
          <p:cNvSpPr txBox="1"/>
          <p:nvPr/>
        </p:nvSpPr>
        <p:spPr>
          <a:xfrm>
            <a:off x="3379918" y="1781042"/>
            <a:ext cx="5670996" cy="4801314"/>
          </a:xfrm>
          <a:prstGeom prst="rect">
            <a:avLst/>
          </a:prstGeom>
          <a:noFill/>
        </p:spPr>
        <p:txBody>
          <a:bodyPr wrap="square" rtlCol="0">
            <a:spAutoFit/>
          </a:bodyPr>
          <a:lstStyle/>
          <a:p>
            <a:r>
              <a:rPr lang="de-DE" dirty="0">
                <a:latin typeface="Verdana" panose="020B0604030504040204" pitchFamily="34" charset="0"/>
                <a:ea typeface="Verdana" panose="020B0604030504040204" pitchFamily="34" charset="0"/>
                <a:cs typeface="Verdana" panose="020B0604030504040204" pitchFamily="34" charset="0"/>
              </a:rPr>
              <a:t>Wir leben in Zeiten, wo wir jeden Tag schlechte Nachrichten hören. Anschläge, Mord, Raub und noch viel mehr. Da ist es schwer sich noch vom Leid anderer Menschen ansprechen zu lassen.</a:t>
            </a:r>
          </a:p>
          <a:p>
            <a:endParaRPr lang="de-DE" dirty="0">
              <a:latin typeface="Verdana" panose="020B0604030504040204" pitchFamily="34" charset="0"/>
              <a:ea typeface="Verdana" panose="020B0604030504040204" pitchFamily="34" charset="0"/>
              <a:cs typeface="Verdana" panose="020B0604030504040204" pitchFamily="34" charset="0"/>
            </a:endParaRPr>
          </a:p>
          <a:p>
            <a:r>
              <a:rPr lang="de-DE" b="1" dirty="0">
                <a:latin typeface="Verdana" panose="020B0604030504040204" pitchFamily="34" charset="0"/>
                <a:ea typeface="Verdana" panose="020B0604030504040204" pitchFamily="34" charset="0"/>
                <a:cs typeface="Verdana" panose="020B0604030504040204" pitchFamily="34" charset="0"/>
              </a:rPr>
              <a:t>Schau dir </a:t>
            </a:r>
            <a:r>
              <a:rPr lang="de-DE" b="1" dirty="0" smtClean="0">
                <a:latin typeface="Verdana" panose="020B0604030504040204" pitchFamily="34" charset="0"/>
                <a:ea typeface="Verdana" panose="020B0604030504040204" pitchFamily="34" charset="0"/>
                <a:cs typeface="Verdana" panose="020B0604030504040204" pitchFamily="34" charset="0"/>
              </a:rPr>
              <a:t>den </a:t>
            </a:r>
            <a:r>
              <a:rPr lang="de-DE" b="1" dirty="0">
                <a:latin typeface="Verdana" panose="020B0604030504040204" pitchFamily="34" charset="0"/>
                <a:ea typeface="Verdana" panose="020B0604030504040204" pitchFamily="34" charset="0"/>
                <a:cs typeface="Verdana" panose="020B0604030504040204" pitchFamily="34" charset="0"/>
              </a:rPr>
              <a:t>Kurzfilm „</a:t>
            </a:r>
            <a:r>
              <a:rPr lang="de-DE" b="1" dirty="0">
                <a:latin typeface="Verdana" panose="020B0604030504040204" pitchFamily="34" charset="0"/>
                <a:ea typeface="Verdana" panose="020B0604030504040204" pitchFamily="34" charset="0"/>
                <a:cs typeface="Verdana" panose="020B0604030504040204" pitchFamily="34" charset="0"/>
                <a:hlinkClick r:id="rId4"/>
              </a:rPr>
              <a:t>Mr. Indifferent</a:t>
            </a:r>
            <a:r>
              <a:rPr lang="de-DE" b="1" dirty="0">
                <a:latin typeface="Verdana" panose="020B0604030504040204" pitchFamily="34" charset="0"/>
                <a:ea typeface="Verdana" panose="020B0604030504040204" pitchFamily="34" charset="0"/>
                <a:cs typeface="Verdana" panose="020B0604030504040204" pitchFamily="34" charset="0"/>
              </a:rPr>
              <a:t>“ (2:46 min.) an. </a:t>
            </a:r>
            <a:r>
              <a:rPr lang="de-DE" dirty="0">
                <a:latin typeface="Verdana" panose="020B0604030504040204" pitchFamily="34" charset="0"/>
                <a:ea typeface="Verdana" panose="020B0604030504040204" pitchFamily="34" charset="0"/>
                <a:cs typeface="Verdana" panose="020B0604030504040204" pitchFamily="34" charset="0"/>
              </a:rPr>
              <a:t>Der Mann schaut bei vielen Dingen zuerst weg. Erst als ihn jemand direkt anspricht, merkt man eine </a:t>
            </a:r>
            <a:endParaRPr lang="de-DE" dirty="0" smtClean="0">
              <a:latin typeface="Verdana" panose="020B0604030504040204" pitchFamily="34" charset="0"/>
              <a:ea typeface="Verdana" panose="020B0604030504040204" pitchFamily="34" charset="0"/>
              <a:cs typeface="Verdana" panose="020B0604030504040204" pitchFamily="34" charset="0"/>
            </a:endParaRPr>
          </a:p>
          <a:p>
            <a:r>
              <a:rPr lang="de-DE" dirty="0" smtClean="0">
                <a:latin typeface="Verdana" panose="020B0604030504040204" pitchFamily="34" charset="0"/>
                <a:ea typeface="Verdana" panose="020B0604030504040204" pitchFamily="34" charset="0"/>
                <a:cs typeface="Verdana" panose="020B0604030504040204" pitchFamily="34" charset="0"/>
              </a:rPr>
              <a:t>Veränderung </a:t>
            </a:r>
            <a:r>
              <a:rPr lang="de-DE" dirty="0">
                <a:latin typeface="Verdana" panose="020B0604030504040204" pitchFamily="34" charset="0"/>
                <a:ea typeface="Verdana" panose="020B0604030504040204" pitchFamily="34" charset="0"/>
                <a:cs typeface="Verdana" panose="020B0604030504040204" pitchFamily="34" charset="0"/>
              </a:rPr>
              <a:t>in </a:t>
            </a:r>
            <a:r>
              <a:rPr lang="de-DE" dirty="0" smtClean="0">
                <a:latin typeface="Verdana" panose="020B0604030504040204" pitchFamily="34" charset="0"/>
                <a:ea typeface="Verdana" panose="020B0604030504040204" pitchFamily="34" charset="0"/>
                <a:cs typeface="Verdana" panose="020B0604030504040204" pitchFamily="34" charset="0"/>
              </a:rPr>
              <a:t>ihm. </a:t>
            </a:r>
            <a:r>
              <a:rPr lang="de-DE" b="1" dirty="0" smtClean="0">
                <a:latin typeface="Verdana" panose="020B0604030504040204" pitchFamily="34" charset="0"/>
                <a:ea typeface="Verdana" panose="020B0604030504040204" pitchFamily="34" charset="0"/>
                <a:cs typeface="Verdana" panose="020B0604030504040204" pitchFamily="34" charset="0"/>
              </a:rPr>
              <a:t>Überlege </a:t>
            </a:r>
          </a:p>
          <a:p>
            <a:r>
              <a:rPr lang="de-DE" b="1" dirty="0" smtClean="0">
                <a:latin typeface="Verdana" panose="020B0604030504040204" pitchFamily="34" charset="0"/>
                <a:ea typeface="Verdana" panose="020B0604030504040204" pitchFamily="34" charset="0"/>
                <a:cs typeface="Verdana" panose="020B0604030504040204" pitchFamily="34" charset="0"/>
              </a:rPr>
              <a:t>dir wo </a:t>
            </a:r>
            <a:r>
              <a:rPr lang="de-DE" b="1" dirty="0">
                <a:latin typeface="Verdana" panose="020B0604030504040204" pitchFamily="34" charset="0"/>
                <a:ea typeface="Verdana" panose="020B0604030504040204" pitchFamily="34" charset="0"/>
                <a:cs typeface="Verdana" panose="020B0604030504040204" pitchFamily="34" charset="0"/>
              </a:rPr>
              <a:t>dich ansprechen lässt. </a:t>
            </a:r>
            <a:endParaRPr lang="de-DE" b="1" dirty="0" smtClean="0">
              <a:latin typeface="Verdana" panose="020B0604030504040204" pitchFamily="34" charset="0"/>
              <a:ea typeface="Verdana" panose="020B0604030504040204" pitchFamily="34" charset="0"/>
              <a:cs typeface="Verdana" panose="020B0604030504040204" pitchFamily="34" charset="0"/>
            </a:endParaRPr>
          </a:p>
          <a:p>
            <a:r>
              <a:rPr lang="de-DE" b="1" dirty="0" smtClean="0">
                <a:latin typeface="Verdana" panose="020B0604030504040204" pitchFamily="34" charset="0"/>
                <a:ea typeface="Verdana" panose="020B0604030504040204" pitchFamily="34" charset="0"/>
                <a:cs typeface="Verdana" panose="020B0604030504040204" pitchFamily="34" charset="0"/>
              </a:rPr>
              <a:t>Schreibe </a:t>
            </a:r>
            <a:r>
              <a:rPr lang="de-DE" b="1" dirty="0">
                <a:latin typeface="Verdana" panose="020B0604030504040204" pitchFamily="34" charset="0"/>
                <a:ea typeface="Verdana" panose="020B0604030504040204" pitchFamily="34" charset="0"/>
                <a:cs typeface="Verdana" panose="020B0604030504040204" pitchFamily="34" charset="0"/>
              </a:rPr>
              <a:t>deine Idee auf</a:t>
            </a:r>
            <a:r>
              <a:rPr lang="de-DE" b="1" dirty="0" smtClean="0">
                <a:latin typeface="Verdana" panose="020B0604030504040204" pitchFamily="34" charset="0"/>
                <a:ea typeface="Verdana" panose="020B0604030504040204" pitchFamily="34" charset="0"/>
                <a:cs typeface="Verdana" panose="020B0604030504040204" pitchFamily="34" charset="0"/>
              </a:rPr>
              <a:t>! Teile </a:t>
            </a:r>
          </a:p>
          <a:p>
            <a:r>
              <a:rPr lang="de-DE" b="1" dirty="0" smtClean="0">
                <a:latin typeface="Verdana" panose="020B0604030504040204" pitchFamily="34" charset="0"/>
                <a:ea typeface="Verdana" panose="020B0604030504040204" pitchFamily="34" charset="0"/>
                <a:cs typeface="Verdana" panose="020B0604030504040204" pitchFamily="34" charset="0"/>
              </a:rPr>
              <a:t>sie auch mit deinen Freunden, </a:t>
            </a:r>
          </a:p>
          <a:p>
            <a:r>
              <a:rPr lang="de-DE" b="1" dirty="0" smtClean="0">
                <a:latin typeface="Verdana" panose="020B0604030504040204" pitchFamily="34" charset="0"/>
                <a:ea typeface="Verdana" panose="020B0604030504040204" pitchFamily="34" charset="0"/>
                <a:cs typeface="Verdana" panose="020B0604030504040204" pitchFamily="34" charset="0"/>
              </a:rPr>
              <a:t>vielleicht gibt es ja in eurer </a:t>
            </a:r>
          </a:p>
          <a:p>
            <a:r>
              <a:rPr lang="de-DE" b="1" dirty="0" smtClean="0">
                <a:latin typeface="Verdana" panose="020B0604030504040204" pitchFamily="34" charset="0"/>
                <a:ea typeface="Verdana" panose="020B0604030504040204" pitchFamily="34" charset="0"/>
                <a:cs typeface="Verdana" panose="020B0604030504040204" pitchFamily="34" charset="0"/>
              </a:rPr>
              <a:t>Umgebung schon </a:t>
            </a:r>
            <a:r>
              <a:rPr lang="de-DE" b="1" dirty="0" smtClean="0">
                <a:latin typeface="Verdana" panose="020B0604030504040204" pitchFamily="34" charset="0"/>
                <a:ea typeface="Verdana" panose="020B0604030504040204" pitchFamily="34" charset="0"/>
                <a:cs typeface="Verdana" panose="020B0604030504040204" pitchFamily="34" charset="0"/>
              </a:rPr>
              <a:t>etwas,</a:t>
            </a:r>
          </a:p>
          <a:p>
            <a:r>
              <a:rPr lang="de-DE" b="1" dirty="0" smtClean="0">
                <a:latin typeface="Verdana" panose="020B0604030504040204" pitchFamily="34" charset="0"/>
                <a:ea typeface="Verdana" panose="020B0604030504040204" pitchFamily="34" charset="0"/>
                <a:cs typeface="Verdana" panose="020B0604030504040204" pitchFamily="34" charset="0"/>
              </a:rPr>
              <a:t>wo ihr mithelfen</a:t>
            </a:r>
          </a:p>
          <a:p>
            <a:r>
              <a:rPr lang="de-DE" b="1" dirty="0" smtClean="0">
                <a:latin typeface="Verdana" panose="020B0604030504040204" pitchFamily="34" charset="0"/>
                <a:ea typeface="Verdana" panose="020B0604030504040204" pitchFamily="34" charset="0"/>
                <a:cs typeface="Verdana" panose="020B0604030504040204" pitchFamily="34" charset="0"/>
              </a:rPr>
              <a:t>könnt!</a:t>
            </a:r>
            <a:endParaRPr lang="de-DE" b="1" dirty="0">
              <a:latin typeface="Verdana" panose="020B0604030504040204" pitchFamily="34" charset="0"/>
              <a:ea typeface="Verdana" panose="020B0604030504040204" pitchFamily="34" charset="0"/>
              <a:cs typeface="Verdana" panose="020B0604030504040204" pitchFamily="34" charset="0"/>
            </a:endParaRPr>
          </a:p>
        </p:txBody>
      </p:sp>
      <p:sp>
        <p:nvSpPr>
          <p:cNvPr id="13" name="Textfeld 12"/>
          <p:cNvSpPr txBox="1"/>
          <p:nvPr/>
        </p:nvSpPr>
        <p:spPr>
          <a:xfrm>
            <a:off x="247650" y="5083435"/>
            <a:ext cx="2705100" cy="1477328"/>
          </a:xfrm>
          <a:prstGeom prst="rect">
            <a:avLst/>
          </a:prstGeom>
          <a:noFill/>
        </p:spPr>
        <p:txBody>
          <a:bodyPr wrap="square" rtlCol="0">
            <a:spAutoFit/>
          </a:bodyPr>
          <a:lstStyle/>
          <a:p>
            <a:r>
              <a:rPr lang="de-DE" i="1" dirty="0" smtClean="0"/>
              <a:t>Wenn </a:t>
            </a:r>
            <a:r>
              <a:rPr lang="de-DE" i="1" dirty="0"/>
              <a:t>ein Mitmensch Hilfe braucht und du ihm helfen kannst, dann weigere dich nicht, es zu tun</a:t>
            </a:r>
            <a:r>
              <a:rPr lang="de-DE" i="1" dirty="0" smtClean="0"/>
              <a:t>.</a:t>
            </a:r>
          </a:p>
          <a:p>
            <a:r>
              <a:rPr lang="de-DE" b="1" dirty="0" smtClean="0"/>
              <a:t>Sprüche 3,27</a:t>
            </a:r>
            <a:endParaRPr lang="de-DE" b="1" dirty="0"/>
          </a:p>
        </p:txBody>
      </p:sp>
      <p:pic>
        <p:nvPicPr>
          <p:cNvPr id="3" name="Grafik 2"/>
          <p:cNvPicPr>
            <a:picLocks noChangeAspect="1"/>
          </p:cNvPicPr>
          <p:nvPr/>
        </p:nvPicPr>
        <p:blipFill rotWithShape="1">
          <a:blip r:embed="rId5"/>
          <a:srcRect l="7766" t="7812" b="1118"/>
          <a:stretch/>
        </p:blipFill>
        <p:spPr>
          <a:xfrm>
            <a:off x="294470" y="2495225"/>
            <a:ext cx="2648474" cy="2526225"/>
          </a:xfrm>
          <a:prstGeom prst="rect">
            <a:avLst/>
          </a:prstGeom>
        </p:spPr>
      </p:pic>
      <p:sp>
        <p:nvSpPr>
          <p:cNvPr id="10" name="Textfeld 9"/>
          <p:cNvSpPr txBox="1"/>
          <p:nvPr/>
        </p:nvSpPr>
        <p:spPr>
          <a:xfrm>
            <a:off x="236326" y="1781789"/>
            <a:ext cx="2705100" cy="646331"/>
          </a:xfrm>
          <a:prstGeom prst="rect">
            <a:avLst/>
          </a:prstGeom>
          <a:noFill/>
        </p:spPr>
        <p:txBody>
          <a:bodyPr wrap="square" rtlCol="0">
            <a:spAutoFit/>
          </a:bodyPr>
          <a:lstStyle/>
          <a:p>
            <a:r>
              <a:rPr lang="de-DE" b="1" dirty="0" smtClean="0"/>
              <a:t>Materialien: </a:t>
            </a:r>
            <a:r>
              <a:rPr lang="de-DE" dirty="0" smtClean="0"/>
              <a:t>Internet, Stift, Zettel</a:t>
            </a:r>
            <a:endParaRPr lang="de-DE" dirty="0"/>
          </a:p>
        </p:txBody>
      </p:sp>
      <p:pic>
        <p:nvPicPr>
          <p:cNvPr id="6" name="Grafik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470184" y="4038269"/>
            <a:ext cx="1400040" cy="1687616"/>
          </a:xfrm>
          <a:prstGeom prst="rect">
            <a:avLst/>
          </a:prstGeom>
        </p:spPr>
      </p:pic>
    </p:spTree>
    <p:extLst>
      <p:ext uri="{BB962C8B-B14F-4D97-AF65-F5344CB8AC3E}">
        <p14:creationId xmlns:p14="http://schemas.microsoft.com/office/powerpoint/2010/main" val="81328340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hteck 8"/>
          <p:cNvSpPr/>
          <p:nvPr/>
        </p:nvSpPr>
        <p:spPr>
          <a:xfrm rot="21445446">
            <a:off x="-654288" y="-515491"/>
            <a:ext cx="10615614" cy="1949107"/>
          </a:xfrm>
          <a:prstGeom prst="rect">
            <a:avLst/>
          </a:prstGeom>
          <a:solidFill>
            <a:srgbClr val="7A92CB"/>
          </a:solidFill>
          <a:ln>
            <a:solidFill>
              <a:srgbClr val="7A92C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 name="Titel 1"/>
          <p:cNvSpPr>
            <a:spLocks noGrp="1"/>
          </p:cNvSpPr>
          <p:nvPr>
            <p:ph type="title"/>
          </p:nvPr>
        </p:nvSpPr>
        <p:spPr>
          <a:xfrm>
            <a:off x="319838" y="444717"/>
            <a:ext cx="8551322" cy="815974"/>
          </a:xfrm>
        </p:spPr>
        <p:txBody>
          <a:bodyPr>
            <a:normAutofit/>
          </a:bodyPr>
          <a:lstStyle/>
          <a:p>
            <a:r>
              <a:rPr lang="de-DE" dirty="0" smtClean="0">
                <a:solidFill>
                  <a:schemeClr val="bg1"/>
                </a:solidFill>
                <a:latin typeface="Elephant" panose="02020904090505020303" pitchFamily="18" charset="0"/>
                <a:ea typeface="Verdana" panose="020B0604030504040204" pitchFamily="34" charset="0"/>
                <a:cs typeface="Verdana" panose="020B0604030504040204" pitchFamily="34" charset="0"/>
                <a:sym typeface="Wingdings" panose="05000000000000000000" pitchFamily="2" charset="2"/>
              </a:rPr>
              <a:t> </a:t>
            </a:r>
            <a:r>
              <a:rPr lang="de-DE" dirty="0" smtClean="0">
                <a:latin typeface="Elephant" panose="02020904090505020303" pitchFamily="18" charset="0"/>
                <a:ea typeface="Verdana" panose="020B0604030504040204" pitchFamily="34" charset="0"/>
                <a:cs typeface="Verdana" panose="020B0604030504040204" pitchFamily="34" charset="0"/>
              </a:rPr>
              <a:t>Mit allen Ecken und Kanten</a:t>
            </a:r>
            <a:endParaRPr lang="de-DE" sz="4800" dirty="0">
              <a:latin typeface="Elephant" panose="02020904090505020303" pitchFamily="18" charset="0"/>
              <a:ea typeface="Verdana" panose="020B0604030504040204" pitchFamily="34" charset="0"/>
              <a:cs typeface="Verdana" panose="020B0604030504040204" pitchFamily="34" charset="0"/>
            </a:endParaRPr>
          </a:p>
        </p:txBody>
      </p:sp>
      <p:pic>
        <p:nvPicPr>
          <p:cNvPr id="4" name="Inhaltsplatzhalter 3"/>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6241386" y="5725885"/>
            <a:ext cx="2809528" cy="1036533"/>
          </a:xfrm>
        </p:spPr>
      </p:pic>
      <p:cxnSp>
        <p:nvCxnSpPr>
          <p:cNvPr id="7" name="Gerader Verbinder 6"/>
          <p:cNvCxnSpPr/>
          <p:nvPr/>
        </p:nvCxnSpPr>
        <p:spPr>
          <a:xfrm flipH="1">
            <a:off x="3124200" y="1936022"/>
            <a:ext cx="28074" cy="4388578"/>
          </a:xfrm>
          <a:prstGeom prst="line">
            <a:avLst/>
          </a:prstGeom>
        </p:spPr>
        <p:style>
          <a:lnRef idx="2">
            <a:schemeClr val="dk1"/>
          </a:lnRef>
          <a:fillRef idx="0">
            <a:schemeClr val="dk1"/>
          </a:fillRef>
          <a:effectRef idx="1">
            <a:schemeClr val="dk1"/>
          </a:effectRef>
          <a:fontRef idx="minor">
            <a:schemeClr val="tx1"/>
          </a:fontRef>
        </p:style>
      </p:cxnSp>
      <p:sp>
        <p:nvSpPr>
          <p:cNvPr id="12" name="Textfeld 11"/>
          <p:cNvSpPr txBox="1"/>
          <p:nvPr/>
        </p:nvSpPr>
        <p:spPr>
          <a:xfrm>
            <a:off x="3441910" y="1936022"/>
            <a:ext cx="5429250" cy="3693319"/>
          </a:xfrm>
          <a:prstGeom prst="rect">
            <a:avLst/>
          </a:prstGeom>
          <a:noFill/>
        </p:spPr>
        <p:txBody>
          <a:bodyPr wrap="square" rtlCol="0">
            <a:spAutoFit/>
          </a:bodyPr>
          <a:lstStyle/>
          <a:p>
            <a:r>
              <a:rPr lang="de-DE" dirty="0">
                <a:latin typeface="Verdana" panose="020B0604030504040204" pitchFamily="34" charset="0"/>
                <a:ea typeface="Verdana" panose="020B0604030504040204" pitchFamily="34" charset="0"/>
                <a:cs typeface="Verdana" panose="020B0604030504040204" pitchFamily="34" charset="0"/>
              </a:rPr>
              <a:t>Menschen spielen in unserem Leben eine wichtige Rolle. Ohne sie wären wir ziemlich aufgeschmissen</a:t>
            </a:r>
            <a:r>
              <a:rPr lang="de-DE" dirty="0" smtClean="0">
                <a:latin typeface="Verdana" panose="020B0604030504040204" pitchFamily="34" charset="0"/>
                <a:ea typeface="Verdana" panose="020B0604030504040204" pitchFamily="34" charset="0"/>
                <a:cs typeface="Verdana" panose="020B0604030504040204" pitchFamily="34" charset="0"/>
              </a:rPr>
              <a:t>. Deshalb ist es auch immer wieder wichtig, wenn wir für sie beten. </a:t>
            </a:r>
            <a:endParaRPr lang="de-DE" dirty="0">
              <a:latin typeface="Verdana" panose="020B0604030504040204" pitchFamily="34" charset="0"/>
              <a:ea typeface="Verdana" panose="020B0604030504040204" pitchFamily="34" charset="0"/>
              <a:cs typeface="Verdana" panose="020B0604030504040204" pitchFamily="34" charset="0"/>
            </a:endParaRPr>
          </a:p>
          <a:p>
            <a:endParaRPr lang="de-DE" dirty="0">
              <a:latin typeface="Verdana" panose="020B0604030504040204" pitchFamily="34" charset="0"/>
              <a:ea typeface="Verdana" panose="020B0604030504040204" pitchFamily="34" charset="0"/>
              <a:cs typeface="Verdana" panose="020B0604030504040204" pitchFamily="34" charset="0"/>
            </a:endParaRPr>
          </a:p>
          <a:p>
            <a:r>
              <a:rPr lang="de-DE" b="1" dirty="0">
                <a:latin typeface="Verdana" panose="020B0604030504040204" pitchFamily="34" charset="0"/>
                <a:ea typeface="Verdana" panose="020B0604030504040204" pitchFamily="34" charset="0"/>
                <a:cs typeface="Verdana" panose="020B0604030504040204" pitchFamily="34" charset="0"/>
              </a:rPr>
              <a:t>Denke an einen wichtigen Menschen in deinem Leben. Nimm dir dann ein Blatt Papier und versuche daraus den Umriss einer Person zu reißen. </a:t>
            </a:r>
            <a:r>
              <a:rPr lang="de-DE" dirty="0">
                <a:latin typeface="Verdana" panose="020B0604030504040204" pitchFamily="34" charset="0"/>
                <a:ea typeface="Verdana" panose="020B0604030504040204" pitchFamily="34" charset="0"/>
                <a:cs typeface="Verdana" panose="020B0604030504040204" pitchFamily="34" charset="0"/>
              </a:rPr>
              <a:t>Es wird Ecken und Kanten haben, wie unsere Mitmenschen.</a:t>
            </a:r>
          </a:p>
          <a:p>
            <a:r>
              <a:rPr lang="de-DE" b="1" dirty="0" smtClean="0">
                <a:latin typeface="Verdana" panose="020B0604030504040204" pitchFamily="34" charset="0"/>
                <a:ea typeface="Verdana" panose="020B0604030504040204" pitchFamily="34" charset="0"/>
                <a:cs typeface="Verdana" panose="020B0604030504040204" pitchFamily="34" charset="0"/>
              </a:rPr>
              <a:t>Sprich dann dein Gebet für diese </a:t>
            </a:r>
            <a:r>
              <a:rPr lang="de-DE" b="1" dirty="0">
                <a:latin typeface="Verdana" panose="020B0604030504040204" pitchFamily="34" charset="0"/>
                <a:ea typeface="Verdana" panose="020B0604030504040204" pitchFamily="34" charset="0"/>
                <a:cs typeface="Verdana" panose="020B0604030504040204" pitchFamily="34" charset="0"/>
              </a:rPr>
              <a:t>Person </a:t>
            </a:r>
            <a:r>
              <a:rPr lang="de-DE" b="1" dirty="0" smtClean="0">
                <a:latin typeface="Verdana" panose="020B0604030504040204" pitchFamily="34" charset="0"/>
                <a:ea typeface="Verdana" panose="020B0604030504040204" pitchFamily="34" charset="0"/>
                <a:cs typeface="Verdana" panose="020B0604030504040204" pitchFamily="34" charset="0"/>
              </a:rPr>
              <a:t>aus. </a:t>
            </a:r>
            <a:r>
              <a:rPr lang="de-DE" dirty="0" smtClean="0">
                <a:latin typeface="Verdana" panose="020B0604030504040204" pitchFamily="34" charset="0"/>
                <a:ea typeface="Verdana" panose="020B0604030504040204" pitchFamily="34" charset="0"/>
                <a:cs typeface="Verdana" panose="020B0604030504040204" pitchFamily="34" charset="0"/>
              </a:rPr>
              <a:t>Du kannst es so </a:t>
            </a:r>
            <a:r>
              <a:rPr lang="de-DE" dirty="0">
                <a:latin typeface="Verdana" panose="020B0604030504040204" pitchFamily="34" charset="0"/>
                <a:ea typeface="Verdana" panose="020B0604030504040204" pitchFamily="34" charset="0"/>
                <a:cs typeface="Verdana" panose="020B0604030504040204" pitchFamily="34" charset="0"/>
              </a:rPr>
              <a:t>oft wie du willst für andere Menschen machen</a:t>
            </a:r>
            <a:r>
              <a:rPr lang="de-DE" dirty="0" smtClean="0">
                <a:latin typeface="Verdana" panose="020B0604030504040204" pitchFamily="34" charset="0"/>
                <a:ea typeface="Verdana" panose="020B0604030504040204" pitchFamily="34" charset="0"/>
                <a:cs typeface="Verdana" panose="020B0604030504040204" pitchFamily="34" charset="0"/>
              </a:rPr>
              <a:t>!</a:t>
            </a:r>
            <a:endParaRPr lang="de-DE" dirty="0">
              <a:latin typeface="Verdana" panose="020B0604030504040204" pitchFamily="34" charset="0"/>
              <a:ea typeface="Verdana" panose="020B0604030504040204" pitchFamily="34" charset="0"/>
              <a:cs typeface="Verdana" panose="020B0604030504040204" pitchFamily="34" charset="0"/>
            </a:endParaRPr>
          </a:p>
        </p:txBody>
      </p:sp>
      <p:sp>
        <p:nvSpPr>
          <p:cNvPr id="13" name="Textfeld 12"/>
          <p:cNvSpPr txBox="1"/>
          <p:nvPr/>
        </p:nvSpPr>
        <p:spPr>
          <a:xfrm>
            <a:off x="263148" y="4990447"/>
            <a:ext cx="2705100" cy="1477328"/>
          </a:xfrm>
          <a:prstGeom prst="rect">
            <a:avLst/>
          </a:prstGeom>
          <a:noFill/>
        </p:spPr>
        <p:txBody>
          <a:bodyPr wrap="square" rtlCol="0">
            <a:spAutoFit/>
          </a:bodyPr>
          <a:lstStyle/>
          <a:p>
            <a:r>
              <a:rPr lang="de-DE" i="1" dirty="0" smtClean="0"/>
              <a:t>Das </a:t>
            </a:r>
            <a:r>
              <a:rPr lang="de-DE" i="1" dirty="0"/>
              <a:t>Erste und Wichtigste, wozu ich die Gemeinde aufrufe, ist das Gebet, und zwar für alle </a:t>
            </a:r>
            <a:r>
              <a:rPr lang="de-DE" i="1" dirty="0" smtClean="0"/>
              <a:t>Menschen. </a:t>
            </a:r>
          </a:p>
          <a:p>
            <a:r>
              <a:rPr lang="de-DE" b="1" dirty="0" smtClean="0"/>
              <a:t>1. Timotheus 2,1</a:t>
            </a:r>
            <a:endParaRPr lang="de-DE" b="1" dirty="0"/>
          </a:p>
        </p:txBody>
      </p:sp>
      <p:pic>
        <p:nvPicPr>
          <p:cNvPr id="6" name="Grafik 5"/>
          <p:cNvPicPr>
            <a:picLocks noChangeAspect="1"/>
          </p:cNvPicPr>
          <p:nvPr/>
        </p:nvPicPr>
        <p:blipFill rotWithShape="1">
          <a:blip r:embed="rId4"/>
          <a:srcRect l="17219" r="17551"/>
          <a:stretch/>
        </p:blipFill>
        <p:spPr>
          <a:xfrm>
            <a:off x="282820" y="2186003"/>
            <a:ext cx="2623430" cy="2680464"/>
          </a:xfrm>
          <a:prstGeom prst="rect">
            <a:avLst/>
          </a:prstGeom>
        </p:spPr>
      </p:pic>
      <p:sp>
        <p:nvSpPr>
          <p:cNvPr id="10" name="Textfeld 9"/>
          <p:cNvSpPr txBox="1"/>
          <p:nvPr/>
        </p:nvSpPr>
        <p:spPr>
          <a:xfrm>
            <a:off x="236326" y="1781789"/>
            <a:ext cx="2705100" cy="369332"/>
          </a:xfrm>
          <a:prstGeom prst="rect">
            <a:avLst/>
          </a:prstGeom>
          <a:noFill/>
        </p:spPr>
        <p:txBody>
          <a:bodyPr wrap="square" rtlCol="0">
            <a:spAutoFit/>
          </a:bodyPr>
          <a:lstStyle/>
          <a:p>
            <a:r>
              <a:rPr lang="de-DE" b="1" dirty="0" smtClean="0"/>
              <a:t>Materialien: </a:t>
            </a:r>
            <a:r>
              <a:rPr lang="de-DE" dirty="0" smtClean="0"/>
              <a:t>Papier</a:t>
            </a:r>
            <a:endParaRPr lang="de-DE" dirty="0"/>
          </a:p>
        </p:txBody>
      </p:sp>
    </p:spTree>
    <p:extLst>
      <p:ext uri="{BB962C8B-B14F-4D97-AF65-F5344CB8AC3E}">
        <p14:creationId xmlns:p14="http://schemas.microsoft.com/office/powerpoint/2010/main" val="420539080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fik 2"/>
          <p:cNvPicPr>
            <a:picLocks noChangeAspect="1"/>
          </p:cNvPicPr>
          <p:nvPr/>
        </p:nvPicPr>
        <p:blipFill>
          <a:blip r:embed="rId3"/>
          <a:stretch>
            <a:fillRect/>
          </a:stretch>
        </p:blipFill>
        <p:spPr>
          <a:xfrm>
            <a:off x="-711839" y="-760805"/>
            <a:ext cx="10711600" cy="2444708"/>
          </a:xfrm>
          <a:prstGeom prst="rect">
            <a:avLst/>
          </a:prstGeom>
        </p:spPr>
      </p:pic>
      <p:sp>
        <p:nvSpPr>
          <p:cNvPr id="2" name="Titel 1"/>
          <p:cNvSpPr>
            <a:spLocks noGrp="1"/>
          </p:cNvSpPr>
          <p:nvPr>
            <p:ph type="title"/>
          </p:nvPr>
        </p:nvSpPr>
        <p:spPr>
          <a:xfrm>
            <a:off x="319838" y="444717"/>
            <a:ext cx="8551322" cy="815974"/>
          </a:xfrm>
        </p:spPr>
        <p:txBody>
          <a:bodyPr>
            <a:normAutofit/>
          </a:bodyPr>
          <a:lstStyle/>
          <a:p>
            <a:r>
              <a:rPr lang="de-DE" dirty="0" smtClean="0">
                <a:solidFill>
                  <a:schemeClr val="bg1"/>
                </a:solidFill>
                <a:latin typeface="Elephant" panose="02020904090505020303" pitchFamily="18" charset="0"/>
                <a:ea typeface="Verdana" panose="020B0604030504040204" pitchFamily="34" charset="0"/>
                <a:cs typeface="Verdana" panose="020B0604030504040204" pitchFamily="34" charset="0"/>
                <a:sym typeface="Wingdings" panose="05000000000000000000" pitchFamily="2" charset="2"/>
              </a:rPr>
              <a:t> </a:t>
            </a:r>
            <a:r>
              <a:rPr lang="de-DE" dirty="0" smtClean="0">
                <a:latin typeface="Elephant" panose="02020904090505020303" pitchFamily="18" charset="0"/>
                <a:ea typeface="Verdana" panose="020B0604030504040204" pitchFamily="34" charset="0"/>
                <a:cs typeface="Verdana" panose="020B0604030504040204" pitchFamily="34" charset="0"/>
              </a:rPr>
              <a:t>Lebensschnur</a:t>
            </a:r>
            <a:endParaRPr lang="de-DE" dirty="0">
              <a:latin typeface="Elephant" panose="02020904090505020303" pitchFamily="18" charset="0"/>
              <a:ea typeface="Verdana" panose="020B0604030504040204" pitchFamily="34" charset="0"/>
              <a:cs typeface="Verdana" panose="020B0604030504040204" pitchFamily="34" charset="0"/>
            </a:endParaRPr>
          </a:p>
        </p:txBody>
      </p:sp>
      <p:pic>
        <p:nvPicPr>
          <p:cNvPr id="4" name="Inhaltsplatzhalter 3"/>
          <p:cNvPicPr>
            <a:picLocks noGrp="1" noChangeAspect="1"/>
          </p:cNvPicPr>
          <p:nvPr>
            <p:ph idx="1"/>
          </p:nvPr>
        </p:nvPicPr>
        <p:blipFill>
          <a:blip r:embed="rId4" cstate="print">
            <a:extLst>
              <a:ext uri="{28A0092B-C50C-407E-A947-70E740481C1C}">
                <a14:useLocalDpi xmlns:a14="http://schemas.microsoft.com/office/drawing/2010/main" val="0"/>
              </a:ext>
            </a:extLst>
          </a:blip>
          <a:stretch>
            <a:fillRect/>
          </a:stretch>
        </p:blipFill>
        <p:spPr>
          <a:xfrm>
            <a:off x="6241386" y="5725885"/>
            <a:ext cx="2809528" cy="1036533"/>
          </a:xfrm>
        </p:spPr>
      </p:pic>
      <p:cxnSp>
        <p:nvCxnSpPr>
          <p:cNvPr id="7" name="Gerader Verbinder 6"/>
          <p:cNvCxnSpPr/>
          <p:nvPr/>
        </p:nvCxnSpPr>
        <p:spPr>
          <a:xfrm flipH="1">
            <a:off x="3124200" y="1936022"/>
            <a:ext cx="28074" cy="4388578"/>
          </a:xfrm>
          <a:prstGeom prst="line">
            <a:avLst/>
          </a:prstGeom>
        </p:spPr>
        <p:style>
          <a:lnRef idx="2">
            <a:schemeClr val="dk1"/>
          </a:lnRef>
          <a:fillRef idx="0">
            <a:schemeClr val="dk1"/>
          </a:fillRef>
          <a:effectRef idx="1">
            <a:schemeClr val="dk1"/>
          </a:effectRef>
          <a:fontRef idx="minor">
            <a:schemeClr val="tx1"/>
          </a:fontRef>
        </p:style>
      </p:cxnSp>
      <p:sp>
        <p:nvSpPr>
          <p:cNvPr id="12" name="Textfeld 11"/>
          <p:cNvSpPr txBox="1"/>
          <p:nvPr/>
        </p:nvSpPr>
        <p:spPr>
          <a:xfrm>
            <a:off x="3441910" y="1908695"/>
            <a:ext cx="5429250" cy="3970318"/>
          </a:xfrm>
          <a:prstGeom prst="rect">
            <a:avLst/>
          </a:prstGeom>
          <a:noFill/>
        </p:spPr>
        <p:txBody>
          <a:bodyPr wrap="square" rtlCol="0">
            <a:spAutoFit/>
          </a:bodyPr>
          <a:lstStyle/>
          <a:p>
            <a:r>
              <a:rPr lang="de-DE" dirty="0">
                <a:latin typeface="Verdana" panose="020B0604030504040204" pitchFamily="34" charset="0"/>
                <a:ea typeface="Verdana" panose="020B0604030504040204" pitchFamily="34" charset="0"/>
                <a:cs typeface="Verdana" panose="020B0604030504040204" pitchFamily="34" charset="0"/>
              </a:rPr>
              <a:t>Die letzten Monate waren eine schwierige Zeit. Und auch der Blick in die Zukunft sieht </a:t>
            </a:r>
            <a:r>
              <a:rPr lang="de-DE" dirty="0" smtClean="0">
                <a:latin typeface="Verdana" panose="020B0604030504040204" pitchFamily="34" charset="0"/>
                <a:ea typeface="Verdana" panose="020B0604030504040204" pitchFamily="34" charset="0"/>
                <a:cs typeface="Verdana" panose="020B0604030504040204" pitchFamily="34" charset="0"/>
              </a:rPr>
              <a:t>nicht </a:t>
            </a:r>
            <a:r>
              <a:rPr lang="de-DE" dirty="0">
                <a:latin typeface="Verdana" panose="020B0604030504040204" pitchFamily="34" charset="0"/>
                <a:ea typeface="Verdana" panose="020B0604030504040204" pitchFamily="34" charset="0"/>
                <a:cs typeface="Verdana" panose="020B0604030504040204" pitchFamily="34" charset="0"/>
              </a:rPr>
              <a:t>sehr rosig aus</a:t>
            </a:r>
            <a:r>
              <a:rPr lang="de-DE" dirty="0" smtClean="0">
                <a:latin typeface="Verdana" panose="020B0604030504040204" pitchFamily="34" charset="0"/>
                <a:ea typeface="Verdana" panose="020B0604030504040204" pitchFamily="34" charset="0"/>
                <a:cs typeface="Verdana" panose="020B0604030504040204" pitchFamily="34" charset="0"/>
              </a:rPr>
              <a:t>. Da kann es seht schwer sein, nicht die Hoffnung zu verlieren.</a:t>
            </a:r>
            <a:endParaRPr lang="de-DE" dirty="0">
              <a:latin typeface="Verdana" panose="020B0604030504040204" pitchFamily="34" charset="0"/>
              <a:ea typeface="Verdana" panose="020B0604030504040204" pitchFamily="34" charset="0"/>
              <a:cs typeface="Verdana" panose="020B0604030504040204" pitchFamily="34" charset="0"/>
            </a:endParaRPr>
          </a:p>
          <a:p>
            <a:endParaRPr lang="de-DE" dirty="0">
              <a:latin typeface="Verdana" panose="020B0604030504040204" pitchFamily="34" charset="0"/>
              <a:ea typeface="Verdana" panose="020B0604030504040204" pitchFamily="34" charset="0"/>
              <a:cs typeface="Verdana" panose="020B0604030504040204" pitchFamily="34" charset="0"/>
            </a:endParaRPr>
          </a:p>
          <a:p>
            <a:r>
              <a:rPr lang="de-DE" b="1" dirty="0">
                <a:latin typeface="Verdana" panose="020B0604030504040204" pitchFamily="34" charset="0"/>
                <a:ea typeface="Verdana" panose="020B0604030504040204" pitchFamily="34" charset="0"/>
                <a:cs typeface="Verdana" panose="020B0604030504040204" pitchFamily="34" charset="0"/>
              </a:rPr>
              <a:t>Nimm dir eine Schnur in die Hand. Denke dann an alle Probleme oder Ärgernisse der letzten Zeit und mache </a:t>
            </a:r>
            <a:r>
              <a:rPr lang="de-DE" b="1" dirty="0" smtClean="0">
                <a:latin typeface="Verdana" panose="020B0604030504040204" pitchFamily="34" charset="0"/>
                <a:ea typeface="Verdana" panose="020B0604030504040204" pitchFamily="34" charset="0"/>
                <a:cs typeface="Verdana" panose="020B0604030504040204" pitchFamily="34" charset="0"/>
              </a:rPr>
              <a:t>für jedes einen Knoten. </a:t>
            </a:r>
            <a:r>
              <a:rPr lang="de-DE" b="1" dirty="0">
                <a:latin typeface="Verdana" panose="020B0604030504040204" pitchFamily="34" charset="0"/>
                <a:ea typeface="Verdana" panose="020B0604030504040204" pitchFamily="34" charset="0"/>
                <a:cs typeface="Verdana" panose="020B0604030504040204" pitchFamily="34" charset="0"/>
              </a:rPr>
              <a:t>Danach denke an alle guten Dinge der letzten Monate und löse für </a:t>
            </a:r>
            <a:r>
              <a:rPr lang="de-DE" b="1" dirty="0" smtClean="0">
                <a:latin typeface="Verdana" panose="020B0604030504040204" pitchFamily="34" charset="0"/>
                <a:ea typeface="Verdana" panose="020B0604030504040204" pitchFamily="34" charset="0"/>
                <a:cs typeface="Verdana" panose="020B0604030504040204" pitchFamily="34" charset="0"/>
              </a:rPr>
              <a:t>jedes wiederum </a:t>
            </a:r>
            <a:r>
              <a:rPr lang="de-DE" b="1" dirty="0">
                <a:latin typeface="Verdana" panose="020B0604030504040204" pitchFamily="34" charset="0"/>
                <a:ea typeface="Verdana" panose="020B0604030504040204" pitchFamily="34" charset="0"/>
                <a:cs typeface="Verdana" panose="020B0604030504040204" pitchFamily="34" charset="0"/>
              </a:rPr>
              <a:t>einen Knoten.</a:t>
            </a:r>
            <a:r>
              <a:rPr lang="de-DE" dirty="0">
                <a:latin typeface="Verdana" panose="020B0604030504040204" pitchFamily="34" charset="0"/>
                <a:ea typeface="Verdana" panose="020B0604030504040204" pitchFamily="34" charset="0"/>
                <a:cs typeface="Verdana" panose="020B0604030504040204" pitchFamily="34" charset="0"/>
              </a:rPr>
              <a:t> </a:t>
            </a:r>
            <a:r>
              <a:rPr lang="de-DE" dirty="0" smtClean="0">
                <a:latin typeface="Verdana" panose="020B0604030504040204" pitchFamily="34" charset="0"/>
                <a:ea typeface="Verdana" panose="020B0604030504040204" pitchFamily="34" charset="0"/>
                <a:cs typeface="Verdana" panose="020B0604030504040204" pitchFamily="34" charset="0"/>
              </a:rPr>
              <a:t>Wie viele Knoten bleiben über? Wie sieht deine Bilanz aus? Gibt es noch Hoffnung…</a:t>
            </a:r>
            <a:endParaRPr lang="de-DE" dirty="0">
              <a:latin typeface="Verdana" panose="020B0604030504040204" pitchFamily="34" charset="0"/>
              <a:ea typeface="Verdana" panose="020B0604030504040204" pitchFamily="34" charset="0"/>
              <a:cs typeface="Verdana" panose="020B0604030504040204" pitchFamily="34" charset="0"/>
            </a:endParaRPr>
          </a:p>
        </p:txBody>
      </p:sp>
      <p:sp>
        <p:nvSpPr>
          <p:cNvPr id="13" name="Textfeld 12"/>
          <p:cNvSpPr txBox="1"/>
          <p:nvPr/>
        </p:nvSpPr>
        <p:spPr>
          <a:xfrm>
            <a:off x="271713" y="5293891"/>
            <a:ext cx="2705100" cy="1200329"/>
          </a:xfrm>
          <a:prstGeom prst="rect">
            <a:avLst/>
          </a:prstGeom>
          <a:noFill/>
        </p:spPr>
        <p:txBody>
          <a:bodyPr wrap="square" rtlCol="0">
            <a:spAutoFit/>
          </a:bodyPr>
          <a:lstStyle/>
          <a:p>
            <a:r>
              <a:rPr lang="de-DE" i="1" dirty="0"/>
              <a:t>HERR, lass uns deine Liebe erfahren, wir hoffen doch auf dich</a:t>
            </a:r>
            <a:r>
              <a:rPr lang="de-DE" i="1" dirty="0" smtClean="0"/>
              <a:t>!</a:t>
            </a:r>
          </a:p>
          <a:p>
            <a:r>
              <a:rPr lang="de-DE" b="1" dirty="0" smtClean="0"/>
              <a:t>Psalm 33,22</a:t>
            </a:r>
            <a:endParaRPr lang="de-DE" b="1" dirty="0"/>
          </a:p>
        </p:txBody>
      </p:sp>
      <p:pic>
        <p:nvPicPr>
          <p:cNvPr id="6" name="Grafik 5"/>
          <p:cNvPicPr>
            <a:picLocks noChangeAspect="1"/>
          </p:cNvPicPr>
          <p:nvPr/>
        </p:nvPicPr>
        <p:blipFill>
          <a:blip r:embed="rId5"/>
          <a:stretch>
            <a:fillRect/>
          </a:stretch>
        </p:blipFill>
        <p:spPr>
          <a:xfrm>
            <a:off x="315199" y="2596093"/>
            <a:ext cx="2664183" cy="2591025"/>
          </a:xfrm>
          <a:prstGeom prst="rect">
            <a:avLst/>
          </a:prstGeom>
        </p:spPr>
      </p:pic>
      <p:sp>
        <p:nvSpPr>
          <p:cNvPr id="10" name="Textfeld 9"/>
          <p:cNvSpPr txBox="1"/>
          <p:nvPr/>
        </p:nvSpPr>
        <p:spPr>
          <a:xfrm>
            <a:off x="236326" y="1781789"/>
            <a:ext cx="2705100" cy="646331"/>
          </a:xfrm>
          <a:prstGeom prst="rect">
            <a:avLst/>
          </a:prstGeom>
          <a:noFill/>
        </p:spPr>
        <p:txBody>
          <a:bodyPr wrap="square" rtlCol="0">
            <a:spAutoFit/>
          </a:bodyPr>
          <a:lstStyle/>
          <a:p>
            <a:r>
              <a:rPr lang="de-DE" b="1" dirty="0" smtClean="0"/>
              <a:t>Materialien: </a:t>
            </a:r>
            <a:r>
              <a:rPr lang="de-DE" dirty="0" smtClean="0"/>
              <a:t>Schnüre (z.B. Wolle oder Paketschnur</a:t>
            </a:r>
            <a:endParaRPr lang="de-DE" dirty="0"/>
          </a:p>
        </p:txBody>
      </p:sp>
    </p:spTree>
    <p:extLst>
      <p:ext uri="{BB962C8B-B14F-4D97-AF65-F5344CB8AC3E}">
        <p14:creationId xmlns:p14="http://schemas.microsoft.com/office/powerpoint/2010/main" val="27159821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p:cNvPicPr>
            <a:picLocks noChangeAspect="1"/>
          </p:cNvPicPr>
          <p:nvPr/>
        </p:nvPicPr>
        <p:blipFill>
          <a:blip r:embed="rId3"/>
          <a:stretch>
            <a:fillRect/>
          </a:stretch>
        </p:blipFill>
        <p:spPr>
          <a:xfrm>
            <a:off x="-711611" y="-753116"/>
            <a:ext cx="10711600" cy="2444708"/>
          </a:xfrm>
          <a:prstGeom prst="rect">
            <a:avLst/>
          </a:prstGeom>
        </p:spPr>
      </p:pic>
      <p:sp>
        <p:nvSpPr>
          <p:cNvPr id="2" name="Titel 1"/>
          <p:cNvSpPr>
            <a:spLocks noGrp="1"/>
          </p:cNvSpPr>
          <p:nvPr>
            <p:ph type="title"/>
          </p:nvPr>
        </p:nvSpPr>
        <p:spPr>
          <a:xfrm>
            <a:off x="319838" y="444717"/>
            <a:ext cx="8551322" cy="815974"/>
          </a:xfrm>
        </p:spPr>
        <p:txBody>
          <a:bodyPr>
            <a:normAutofit/>
          </a:bodyPr>
          <a:lstStyle/>
          <a:p>
            <a:r>
              <a:rPr lang="de-DE" dirty="0" smtClean="0">
                <a:solidFill>
                  <a:schemeClr val="bg1"/>
                </a:solidFill>
                <a:latin typeface="Elephant" panose="02020904090505020303" pitchFamily="18" charset="0"/>
                <a:ea typeface="Verdana" panose="020B0604030504040204" pitchFamily="34" charset="0"/>
                <a:cs typeface="Verdana" panose="020B0604030504040204" pitchFamily="34" charset="0"/>
                <a:sym typeface="Wingdings" panose="05000000000000000000" pitchFamily="2" charset="2"/>
              </a:rPr>
              <a:t> </a:t>
            </a:r>
            <a:r>
              <a:rPr lang="de-DE" dirty="0" smtClean="0">
                <a:latin typeface="Elephant" panose="02020904090505020303" pitchFamily="18" charset="0"/>
                <a:ea typeface="Verdana" panose="020B0604030504040204" pitchFamily="34" charset="0"/>
                <a:cs typeface="Verdana" panose="020B0604030504040204" pitchFamily="34" charset="0"/>
              </a:rPr>
              <a:t>Wofür brennst du?</a:t>
            </a:r>
            <a:endParaRPr lang="de-DE" dirty="0">
              <a:latin typeface="Elephant" panose="02020904090505020303" pitchFamily="18" charset="0"/>
              <a:ea typeface="Verdana" panose="020B0604030504040204" pitchFamily="34" charset="0"/>
              <a:cs typeface="Verdana" panose="020B0604030504040204" pitchFamily="34" charset="0"/>
            </a:endParaRPr>
          </a:p>
        </p:txBody>
      </p:sp>
      <p:pic>
        <p:nvPicPr>
          <p:cNvPr id="4" name="Inhaltsplatzhalter 3"/>
          <p:cNvPicPr>
            <a:picLocks noGrp="1" noChangeAspect="1"/>
          </p:cNvPicPr>
          <p:nvPr>
            <p:ph idx="1"/>
          </p:nvPr>
        </p:nvPicPr>
        <p:blipFill>
          <a:blip r:embed="rId4" cstate="print">
            <a:extLst>
              <a:ext uri="{28A0092B-C50C-407E-A947-70E740481C1C}">
                <a14:useLocalDpi xmlns:a14="http://schemas.microsoft.com/office/drawing/2010/main" val="0"/>
              </a:ext>
            </a:extLst>
          </a:blip>
          <a:stretch>
            <a:fillRect/>
          </a:stretch>
        </p:blipFill>
        <p:spPr>
          <a:xfrm>
            <a:off x="6241386" y="5725885"/>
            <a:ext cx="2809528" cy="1036533"/>
          </a:xfrm>
        </p:spPr>
      </p:pic>
      <p:cxnSp>
        <p:nvCxnSpPr>
          <p:cNvPr id="7" name="Gerader Verbinder 6"/>
          <p:cNvCxnSpPr/>
          <p:nvPr/>
        </p:nvCxnSpPr>
        <p:spPr>
          <a:xfrm flipH="1">
            <a:off x="3124200" y="1936022"/>
            <a:ext cx="28074" cy="4388578"/>
          </a:xfrm>
          <a:prstGeom prst="line">
            <a:avLst/>
          </a:prstGeom>
        </p:spPr>
        <p:style>
          <a:lnRef idx="2">
            <a:schemeClr val="dk1"/>
          </a:lnRef>
          <a:fillRef idx="0">
            <a:schemeClr val="dk1"/>
          </a:fillRef>
          <a:effectRef idx="1">
            <a:schemeClr val="dk1"/>
          </a:effectRef>
          <a:fontRef idx="minor">
            <a:schemeClr val="tx1"/>
          </a:fontRef>
        </p:style>
      </p:cxnSp>
      <p:sp>
        <p:nvSpPr>
          <p:cNvPr id="12" name="Textfeld 11"/>
          <p:cNvSpPr txBox="1"/>
          <p:nvPr/>
        </p:nvSpPr>
        <p:spPr>
          <a:xfrm>
            <a:off x="3441910" y="1911959"/>
            <a:ext cx="5429250" cy="4524315"/>
          </a:xfrm>
          <a:prstGeom prst="rect">
            <a:avLst/>
          </a:prstGeom>
          <a:noFill/>
        </p:spPr>
        <p:txBody>
          <a:bodyPr wrap="square" rtlCol="0">
            <a:spAutoFit/>
          </a:bodyPr>
          <a:lstStyle/>
          <a:p>
            <a:r>
              <a:rPr lang="de-DE" dirty="0">
                <a:latin typeface="Verdana" panose="020B0604030504040204" pitchFamily="34" charset="0"/>
                <a:ea typeface="Verdana" panose="020B0604030504040204" pitchFamily="34" charset="0"/>
                <a:cs typeface="Verdana" panose="020B0604030504040204" pitchFamily="34" charset="0"/>
              </a:rPr>
              <a:t>Es gibt viele Menschen, die für etwas brennen. Die von etwas so begeistert sind, dass sie andere damit anstecken. Genauso hat sich auch das Christentum verbreitet. Aber so kann es auch zu Fanatismus kommen, wenn man es übertreibt.</a:t>
            </a:r>
          </a:p>
          <a:p>
            <a:endParaRPr lang="de-DE" dirty="0">
              <a:latin typeface="Verdana" panose="020B0604030504040204" pitchFamily="34" charset="0"/>
              <a:ea typeface="Verdana" panose="020B0604030504040204" pitchFamily="34" charset="0"/>
              <a:cs typeface="Verdana" panose="020B0604030504040204" pitchFamily="34" charset="0"/>
            </a:endParaRPr>
          </a:p>
          <a:p>
            <a:r>
              <a:rPr lang="de-DE" b="1" dirty="0">
                <a:latin typeface="Verdana" panose="020B0604030504040204" pitchFamily="34" charset="0"/>
                <a:ea typeface="Verdana" panose="020B0604030504040204" pitchFamily="34" charset="0"/>
                <a:cs typeface="Verdana" panose="020B0604030504040204" pitchFamily="34" charset="0"/>
              </a:rPr>
              <a:t>Nimm dir ein Streichholz. Bevor du es anzündest überlege dir, wovon du begeistert bist? Für was bist du eher schwer zu entzünden? Wo musst du aber auch aufpassen, dass du dich nicht selbst dabei verbrennst? </a:t>
            </a:r>
          </a:p>
          <a:p>
            <a:r>
              <a:rPr lang="de-DE" b="1" dirty="0">
                <a:latin typeface="Verdana" panose="020B0604030504040204" pitchFamily="34" charset="0"/>
                <a:ea typeface="Verdana" panose="020B0604030504040204" pitchFamily="34" charset="0"/>
                <a:cs typeface="Verdana" panose="020B0604030504040204" pitchFamily="34" charset="0"/>
              </a:rPr>
              <a:t>Zünde dann das Streichholz </a:t>
            </a:r>
            <a:endParaRPr lang="de-DE" b="1" dirty="0" smtClean="0">
              <a:latin typeface="Verdana" panose="020B0604030504040204" pitchFamily="34" charset="0"/>
              <a:ea typeface="Verdana" panose="020B0604030504040204" pitchFamily="34" charset="0"/>
              <a:cs typeface="Verdana" panose="020B0604030504040204" pitchFamily="34" charset="0"/>
            </a:endParaRPr>
          </a:p>
          <a:p>
            <a:r>
              <a:rPr lang="de-DE" b="1" dirty="0" smtClean="0">
                <a:latin typeface="Verdana" panose="020B0604030504040204" pitchFamily="34" charset="0"/>
                <a:ea typeface="Verdana" panose="020B0604030504040204" pitchFamily="34" charset="0"/>
                <a:cs typeface="Verdana" panose="020B0604030504040204" pitchFamily="34" charset="0"/>
              </a:rPr>
              <a:t>an </a:t>
            </a:r>
            <a:r>
              <a:rPr lang="de-DE" b="1" dirty="0">
                <a:latin typeface="Verdana" panose="020B0604030504040204" pitchFamily="34" charset="0"/>
                <a:ea typeface="Verdana" panose="020B0604030504040204" pitchFamily="34" charset="0"/>
                <a:cs typeface="Verdana" panose="020B0604030504040204" pitchFamily="34" charset="0"/>
              </a:rPr>
              <a:t>und verbrenn dir </a:t>
            </a:r>
            <a:endParaRPr lang="de-DE" b="1" dirty="0" smtClean="0">
              <a:latin typeface="Verdana" panose="020B0604030504040204" pitchFamily="34" charset="0"/>
              <a:ea typeface="Verdana" panose="020B0604030504040204" pitchFamily="34" charset="0"/>
              <a:cs typeface="Verdana" panose="020B0604030504040204" pitchFamily="34" charset="0"/>
            </a:endParaRPr>
          </a:p>
          <a:p>
            <a:r>
              <a:rPr lang="de-DE" b="1" dirty="0" smtClean="0">
                <a:latin typeface="Verdana" panose="020B0604030504040204" pitchFamily="34" charset="0"/>
                <a:ea typeface="Verdana" panose="020B0604030504040204" pitchFamily="34" charset="0"/>
                <a:cs typeface="Verdana" panose="020B0604030504040204" pitchFamily="34" charset="0"/>
              </a:rPr>
              <a:t>nicht die Finger!</a:t>
            </a:r>
            <a:endParaRPr lang="de-DE" b="1" dirty="0">
              <a:latin typeface="Verdana" panose="020B0604030504040204" pitchFamily="34" charset="0"/>
              <a:ea typeface="Verdana" panose="020B0604030504040204" pitchFamily="34" charset="0"/>
              <a:cs typeface="Verdana" panose="020B0604030504040204" pitchFamily="34" charset="0"/>
            </a:endParaRPr>
          </a:p>
        </p:txBody>
      </p:sp>
      <p:sp>
        <p:nvSpPr>
          <p:cNvPr id="13" name="Textfeld 12"/>
          <p:cNvSpPr txBox="1"/>
          <p:nvPr/>
        </p:nvSpPr>
        <p:spPr>
          <a:xfrm>
            <a:off x="271713" y="5342019"/>
            <a:ext cx="2705100" cy="1200329"/>
          </a:xfrm>
          <a:prstGeom prst="rect">
            <a:avLst/>
          </a:prstGeom>
          <a:noFill/>
        </p:spPr>
        <p:txBody>
          <a:bodyPr wrap="square" rtlCol="0">
            <a:spAutoFit/>
          </a:bodyPr>
          <a:lstStyle/>
          <a:p>
            <a:r>
              <a:rPr lang="de-DE" i="1" dirty="0"/>
              <a:t>Denn unser Gott ist wie </a:t>
            </a:r>
            <a:endParaRPr lang="de-DE" i="1" dirty="0" smtClean="0"/>
          </a:p>
          <a:p>
            <a:r>
              <a:rPr lang="de-DE" i="1" dirty="0" smtClean="0"/>
              <a:t>ein </a:t>
            </a:r>
            <a:r>
              <a:rPr lang="de-DE" i="1" dirty="0"/>
              <a:t>Feuer, dem nichts standhalten kann</a:t>
            </a:r>
            <a:r>
              <a:rPr lang="de-DE" i="1" dirty="0" smtClean="0"/>
              <a:t>.</a:t>
            </a:r>
          </a:p>
          <a:p>
            <a:r>
              <a:rPr lang="de-DE" b="1" dirty="0" smtClean="0"/>
              <a:t>Hebräer 12,29</a:t>
            </a:r>
            <a:endParaRPr lang="de-DE" b="1" dirty="0"/>
          </a:p>
        </p:txBody>
      </p:sp>
      <p:pic>
        <p:nvPicPr>
          <p:cNvPr id="3" name="Grafik 2"/>
          <p:cNvPicPr>
            <a:picLocks noChangeAspect="1"/>
          </p:cNvPicPr>
          <p:nvPr/>
        </p:nvPicPr>
        <p:blipFill rotWithShape="1">
          <a:blip r:embed="rId5"/>
          <a:srcRect l="7370"/>
          <a:stretch/>
        </p:blipFill>
        <p:spPr>
          <a:xfrm>
            <a:off x="288758" y="2513534"/>
            <a:ext cx="2603395" cy="2609314"/>
          </a:xfrm>
          <a:prstGeom prst="rect">
            <a:avLst/>
          </a:prstGeom>
        </p:spPr>
      </p:pic>
      <p:sp>
        <p:nvSpPr>
          <p:cNvPr id="10" name="Textfeld 9"/>
          <p:cNvSpPr txBox="1"/>
          <p:nvPr/>
        </p:nvSpPr>
        <p:spPr>
          <a:xfrm>
            <a:off x="260389" y="1878041"/>
            <a:ext cx="2705100" cy="369332"/>
          </a:xfrm>
          <a:prstGeom prst="rect">
            <a:avLst/>
          </a:prstGeom>
          <a:noFill/>
        </p:spPr>
        <p:txBody>
          <a:bodyPr wrap="square" rtlCol="0">
            <a:spAutoFit/>
          </a:bodyPr>
          <a:lstStyle/>
          <a:p>
            <a:r>
              <a:rPr lang="de-DE" b="1" dirty="0" smtClean="0"/>
              <a:t>Materialien: </a:t>
            </a:r>
            <a:r>
              <a:rPr lang="de-DE" dirty="0" smtClean="0"/>
              <a:t>Streichhölzer</a:t>
            </a:r>
            <a:endParaRPr lang="de-DE" dirty="0"/>
          </a:p>
        </p:txBody>
      </p:sp>
    </p:spTree>
    <p:extLst>
      <p:ext uri="{BB962C8B-B14F-4D97-AF65-F5344CB8AC3E}">
        <p14:creationId xmlns:p14="http://schemas.microsoft.com/office/powerpoint/2010/main" val="18990259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fik 2"/>
          <p:cNvPicPr>
            <a:picLocks noChangeAspect="1"/>
          </p:cNvPicPr>
          <p:nvPr/>
        </p:nvPicPr>
        <p:blipFill>
          <a:blip r:embed="rId3"/>
          <a:stretch>
            <a:fillRect/>
          </a:stretch>
        </p:blipFill>
        <p:spPr>
          <a:xfrm>
            <a:off x="-711839" y="-753574"/>
            <a:ext cx="10711600" cy="2444708"/>
          </a:xfrm>
          <a:prstGeom prst="rect">
            <a:avLst/>
          </a:prstGeom>
        </p:spPr>
      </p:pic>
      <p:sp>
        <p:nvSpPr>
          <p:cNvPr id="2" name="Titel 1"/>
          <p:cNvSpPr>
            <a:spLocks noGrp="1"/>
          </p:cNvSpPr>
          <p:nvPr>
            <p:ph type="title"/>
          </p:nvPr>
        </p:nvSpPr>
        <p:spPr>
          <a:xfrm>
            <a:off x="319838" y="444717"/>
            <a:ext cx="8551322" cy="815974"/>
          </a:xfrm>
        </p:spPr>
        <p:txBody>
          <a:bodyPr>
            <a:normAutofit/>
          </a:bodyPr>
          <a:lstStyle/>
          <a:p>
            <a:r>
              <a:rPr lang="de-DE" dirty="0" smtClean="0">
                <a:solidFill>
                  <a:schemeClr val="bg1"/>
                </a:solidFill>
                <a:latin typeface="Elephant" panose="02020904090505020303" pitchFamily="18" charset="0"/>
                <a:ea typeface="Verdana" panose="020B0604030504040204" pitchFamily="34" charset="0"/>
                <a:cs typeface="Verdana" panose="020B0604030504040204" pitchFamily="34" charset="0"/>
                <a:sym typeface="Wingdings" panose="05000000000000000000" pitchFamily="2" charset="2"/>
              </a:rPr>
              <a:t> </a:t>
            </a:r>
            <a:r>
              <a:rPr lang="de-DE" dirty="0" smtClean="0">
                <a:latin typeface="Elephant" panose="02020904090505020303" pitchFamily="18" charset="0"/>
                <a:ea typeface="Verdana" panose="020B0604030504040204" pitchFamily="34" charset="0"/>
                <a:cs typeface="Verdana" panose="020B0604030504040204" pitchFamily="34" charset="0"/>
              </a:rPr>
              <a:t>Hallo! Wie geht‘s?</a:t>
            </a:r>
            <a:endParaRPr lang="de-DE" dirty="0">
              <a:latin typeface="Elephant" panose="02020904090505020303" pitchFamily="18" charset="0"/>
              <a:ea typeface="Verdana" panose="020B0604030504040204" pitchFamily="34" charset="0"/>
              <a:cs typeface="Verdana" panose="020B0604030504040204" pitchFamily="34" charset="0"/>
            </a:endParaRPr>
          </a:p>
        </p:txBody>
      </p:sp>
      <p:pic>
        <p:nvPicPr>
          <p:cNvPr id="4" name="Inhaltsplatzhalter 3"/>
          <p:cNvPicPr>
            <a:picLocks noGrp="1" noChangeAspect="1"/>
          </p:cNvPicPr>
          <p:nvPr>
            <p:ph idx="1"/>
          </p:nvPr>
        </p:nvPicPr>
        <p:blipFill>
          <a:blip r:embed="rId4" cstate="print">
            <a:extLst>
              <a:ext uri="{28A0092B-C50C-407E-A947-70E740481C1C}">
                <a14:useLocalDpi xmlns:a14="http://schemas.microsoft.com/office/drawing/2010/main" val="0"/>
              </a:ext>
            </a:extLst>
          </a:blip>
          <a:stretch>
            <a:fillRect/>
          </a:stretch>
        </p:blipFill>
        <p:spPr>
          <a:xfrm>
            <a:off x="6241386" y="5725885"/>
            <a:ext cx="2809528" cy="1036533"/>
          </a:xfrm>
        </p:spPr>
      </p:pic>
      <p:cxnSp>
        <p:nvCxnSpPr>
          <p:cNvPr id="7" name="Gerader Verbinder 6"/>
          <p:cNvCxnSpPr/>
          <p:nvPr/>
        </p:nvCxnSpPr>
        <p:spPr>
          <a:xfrm flipH="1">
            <a:off x="3124200" y="1936022"/>
            <a:ext cx="28074" cy="4388578"/>
          </a:xfrm>
          <a:prstGeom prst="line">
            <a:avLst/>
          </a:prstGeom>
        </p:spPr>
        <p:style>
          <a:lnRef idx="2">
            <a:schemeClr val="dk1"/>
          </a:lnRef>
          <a:fillRef idx="0">
            <a:schemeClr val="dk1"/>
          </a:fillRef>
          <a:effectRef idx="1">
            <a:schemeClr val="dk1"/>
          </a:effectRef>
          <a:fontRef idx="minor">
            <a:schemeClr val="tx1"/>
          </a:fontRef>
        </p:style>
      </p:cxnSp>
      <p:sp>
        <p:nvSpPr>
          <p:cNvPr id="12" name="Textfeld 11"/>
          <p:cNvSpPr txBox="1"/>
          <p:nvPr/>
        </p:nvSpPr>
        <p:spPr>
          <a:xfrm>
            <a:off x="3441910" y="2008211"/>
            <a:ext cx="5429250" cy="3693319"/>
          </a:xfrm>
          <a:prstGeom prst="rect">
            <a:avLst/>
          </a:prstGeom>
          <a:noFill/>
        </p:spPr>
        <p:txBody>
          <a:bodyPr wrap="square" rtlCol="0">
            <a:spAutoFit/>
          </a:bodyPr>
          <a:lstStyle/>
          <a:p>
            <a:r>
              <a:rPr lang="de-DE" dirty="0">
                <a:latin typeface="Verdana" panose="020B0604030504040204" pitchFamily="34" charset="0"/>
                <a:ea typeface="Verdana" panose="020B0604030504040204" pitchFamily="34" charset="0"/>
                <a:cs typeface="Verdana" panose="020B0604030504040204" pitchFamily="34" charset="0"/>
              </a:rPr>
              <a:t>Jeder Mensch freut sich über </a:t>
            </a:r>
            <a:r>
              <a:rPr lang="de-DE" dirty="0" smtClean="0">
                <a:latin typeface="Verdana" panose="020B0604030504040204" pitchFamily="34" charset="0"/>
                <a:ea typeface="Verdana" panose="020B0604030504040204" pitchFamily="34" charset="0"/>
                <a:cs typeface="Verdana" panose="020B0604030504040204" pitchFamily="34" charset="0"/>
              </a:rPr>
              <a:t>Komplimente, Ermutigungen oder nur ein kurzes Hallo. All das sagt, dass man den Menschen wertschätzt. Denn schließlich sagt uns Jesus, dass wir unsere Mitmenschen genauso lieben sollen wie uns selbst. Und wie kann man das besser als durch gute Worte und Taten!</a:t>
            </a:r>
            <a:endParaRPr lang="de-DE" dirty="0">
              <a:latin typeface="Verdana" panose="020B0604030504040204" pitchFamily="34" charset="0"/>
              <a:ea typeface="Verdana" panose="020B0604030504040204" pitchFamily="34" charset="0"/>
              <a:cs typeface="Verdana" panose="020B0604030504040204" pitchFamily="34" charset="0"/>
            </a:endParaRPr>
          </a:p>
          <a:p>
            <a:endParaRPr lang="de-DE" dirty="0">
              <a:latin typeface="Verdana" panose="020B0604030504040204" pitchFamily="34" charset="0"/>
              <a:ea typeface="Verdana" panose="020B0604030504040204" pitchFamily="34" charset="0"/>
              <a:cs typeface="Verdana" panose="020B0604030504040204" pitchFamily="34" charset="0"/>
            </a:endParaRPr>
          </a:p>
          <a:p>
            <a:r>
              <a:rPr lang="de-DE" b="1" dirty="0">
                <a:latin typeface="Verdana" panose="020B0604030504040204" pitchFamily="34" charset="0"/>
                <a:ea typeface="Verdana" panose="020B0604030504040204" pitchFamily="34" charset="0"/>
                <a:cs typeface="Verdana" panose="020B0604030504040204" pitchFamily="34" charset="0"/>
              </a:rPr>
              <a:t>Nimm dir ein oder mehrere PostIts und schreibe darauf eine positive </a:t>
            </a:r>
            <a:r>
              <a:rPr lang="de-DE" b="1" dirty="0" smtClean="0">
                <a:latin typeface="Verdana" panose="020B0604030504040204" pitchFamily="34" charset="0"/>
                <a:ea typeface="Verdana" panose="020B0604030504040204" pitchFamily="34" charset="0"/>
                <a:cs typeface="Verdana" panose="020B0604030504040204" pitchFamily="34" charset="0"/>
              </a:rPr>
              <a:t>Botschaft für </a:t>
            </a:r>
            <a:r>
              <a:rPr lang="de-DE" b="1" dirty="0" smtClean="0">
                <a:latin typeface="Verdana" panose="020B0604030504040204" pitchFamily="34" charset="0"/>
                <a:ea typeface="Verdana" panose="020B0604030504040204" pitchFamily="34" charset="0"/>
                <a:cs typeface="Verdana" panose="020B0604030504040204" pitchFamily="34" charset="0"/>
              </a:rPr>
              <a:t>eine bestimmte </a:t>
            </a:r>
            <a:r>
              <a:rPr lang="de-DE" b="1" dirty="0" smtClean="0">
                <a:latin typeface="Verdana" panose="020B0604030504040204" pitchFamily="34" charset="0"/>
                <a:ea typeface="Verdana" panose="020B0604030504040204" pitchFamily="34" charset="0"/>
                <a:cs typeface="Verdana" panose="020B0604030504040204" pitchFamily="34" charset="0"/>
              </a:rPr>
              <a:t>Person. Verteile dann die PostIts oder mach ein Foto davon und verschicke es. </a:t>
            </a:r>
          </a:p>
        </p:txBody>
      </p:sp>
      <p:sp>
        <p:nvSpPr>
          <p:cNvPr id="13" name="Textfeld 12"/>
          <p:cNvSpPr txBox="1"/>
          <p:nvPr/>
        </p:nvSpPr>
        <p:spPr>
          <a:xfrm>
            <a:off x="271713" y="4788567"/>
            <a:ext cx="2705100" cy="1754326"/>
          </a:xfrm>
          <a:prstGeom prst="rect">
            <a:avLst/>
          </a:prstGeom>
          <a:noFill/>
        </p:spPr>
        <p:txBody>
          <a:bodyPr wrap="square" rtlCol="0">
            <a:spAutoFit/>
          </a:bodyPr>
          <a:lstStyle/>
          <a:p>
            <a:r>
              <a:rPr lang="de-DE" i="1" dirty="0"/>
              <a:t>Das zweite ist: </a:t>
            </a:r>
            <a:r>
              <a:rPr lang="de-DE" i="1" dirty="0" smtClean="0"/>
              <a:t>Liebe </a:t>
            </a:r>
            <a:r>
              <a:rPr lang="de-DE" i="1" dirty="0"/>
              <a:t>deinen Mitmenschen wie dich selbst!‹ Es gibt kein Gebot, das wichtiger ist als diese beiden</a:t>
            </a:r>
            <a:r>
              <a:rPr lang="de-DE" i="1" dirty="0" smtClean="0"/>
              <a:t>.</a:t>
            </a:r>
          </a:p>
          <a:p>
            <a:r>
              <a:rPr lang="de-DE" b="1" dirty="0" smtClean="0"/>
              <a:t>Markus 12,31</a:t>
            </a:r>
            <a:endParaRPr lang="de-DE" b="1" dirty="0"/>
          </a:p>
        </p:txBody>
      </p:sp>
      <p:pic>
        <p:nvPicPr>
          <p:cNvPr id="6" name="Grafik 5"/>
          <p:cNvPicPr>
            <a:picLocks noChangeAspect="1"/>
          </p:cNvPicPr>
          <p:nvPr/>
        </p:nvPicPr>
        <p:blipFill rotWithShape="1">
          <a:blip r:embed="rId5"/>
          <a:srcRect t="5893"/>
          <a:stretch/>
        </p:blipFill>
        <p:spPr>
          <a:xfrm>
            <a:off x="288941" y="2310063"/>
            <a:ext cx="2749534" cy="2478504"/>
          </a:xfrm>
          <a:prstGeom prst="rect">
            <a:avLst/>
          </a:prstGeom>
        </p:spPr>
      </p:pic>
      <p:sp>
        <p:nvSpPr>
          <p:cNvPr id="10" name="Textfeld 9"/>
          <p:cNvSpPr txBox="1"/>
          <p:nvPr/>
        </p:nvSpPr>
        <p:spPr>
          <a:xfrm>
            <a:off x="260389" y="1878041"/>
            <a:ext cx="2705100" cy="369332"/>
          </a:xfrm>
          <a:prstGeom prst="rect">
            <a:avLst/>
          </a:prstGeom>
          <a:noFill/>
        </p:spPr>
        <p:txBody>
          <a:bodyPr wrap="square" rtlCol="0">
            <a:spAutoFit/>
          </a:bodyPr>
          <a:lstStyle/>
          <a:p>
            <a:r>
              <a:rPr lang="de-DE" b="1" dirty="0" smtClean="0"/>
              <a:t>Materialien: </a:t>
            </a:r>
            <a:r>
              <a:rPr lang="de-DE" dirty="0" smtClean="0"/>
              <a:t>PostIts, Stifte</a:t>
            </a:r>
            <a:endParaRPr lang="de-DE" dirty="0"/>
          </a:p>
        </p:txBody>
      </p:sp>
    </p:spTree>
    <p:extLst>
      <p:ext uri="{BB962C8B-B14F-4D97-AF65-F5344CB8AC3E}">
        <p14:creationId xmlns:p14="http://schemas.microsoft.com/office/powerpoint/2010/main" val="37106828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Grafik 8"/>
          <p:cNvPicPr>
            <a:picLocks noChangeAspect="1"/>
          </p:cNvPicPr>
          <p:nvPr/>
        </p:nvPicPr>
        <p:blipFill>
          <a:blip r:embed="rId3"/>
          <a:stretch>
            <a:fillRect/>
          </a:stretch>
        </p:blipFill>
        <p:spPr>
          <a:xfrm>
            <a:off x="-711611" y="-753116"/>
            <a:ext cx="10711600" cy="2444708"/>
          </a:xfrm>
          <a:prstGeom prst="rect">
            <a:avLst/>
          </a:prstGeom>
        </p:spPr>
      </p:pic>
      <p:sp>
        <p:nvSpPr>
          <p:cNvPr id="2" name="Titel 1"/>
          <p:cNvSpPr>
            <a:spLocks noGrp="1"/>
          </p:cNvSpPr>
          <p:nvPr>
            <p:ph type="title"/>
          </p:nvPr>
        </p:nvSpPr>
        <p:spPr>
          <a:xfrm>
            <a:off x="319838" y="444717"/>
            <a:ext cx="8551322" cy="815974"/>
          </a:xfrm>
        </p:spPr>
        <p:txBody>
          <a:bodyPr>
            <a:normAutofit/>
          </a:bodyPr>
          <a:lstStyle/>
          <a:p>
            <a:r>
              <a:rPr lang="de-DE" dirty="0" smtClean="0">
                <a:solidFill>
                  <a:schemeClr val="bg1"/>
                </a:solidFill>
                <a:latin typeface="Elephant" panose="02020904090505020303" pitchFamily="18" charset="0"/>
                <a:ea typeface="Verdana" panose="020B0604030504040204" pitchFamily="34" charset="0"/>
                <a:cs typeface="Verdana" panose="020B0604030504040204" pitchFamily="34" charset="0"/>
                <a:sym typeface="Wingdings" panose="05000000000000000000" pitchFamily="2" charset="2"/>
              </a:rPr>
              <a:t> </a:t>
            </a:r>
            <a:r>
              <a:rPr lang="de-DE" dirty="0" smtClean="0">
                <a:latin typeface="Elephant" panose="02020904090505020303" pitchFamily="18" charset="0"/>
                <a:ea typeface="Verdana" panose="020B0604030504040204" pitchFamily="34" charset="0"/>
                <a:cs typeface="Verdana" panose="020B0604030504040204" pitchFamily="34" charset="0"/>
                <a:sym typeface="Wingdings" panose="05000000000000000000" pitchFamily="2" charset="2"/>
              </a:rPr>
              <a:t>All diese Ablenkungen</a:t>
            </a:r>
            <a:endParaRPr lang="de-DE" dirty="0">
              <a:latin typeface="Elephant" panose="02020904090505020303" pitchFamily="18" charset="0"/>
              <a:ea typeface="Verdana" panose="020B0604030504040204" pitchFamily="34" charset="0"/>
              <a:cs typeface="Verdana" panose="020B0604030504040204" pitchFamily="34" charset="0"/>
            </a:endParaRPr>
          </a:p>
        </p:txBody>
      </p:sp>
      <p:pic>
        <p:nvPicPr>
          <p:cNvPr id="4" name="Inhaltsplatzhalter 3"/>
          <p:cNvPicPr>
            <a:picLocks noGrp="1" noChangeAspect="1"/>
          </p:cNvPicPr>
          <p:nvPr>
            <p:ph idx="1"/>
          </p:nvPr>
        </p:nvPicPr>
        <p:blipFill>
          <a:blip r:embed="rId4" cstate="print">
            <a:extLst>
              <a:ext uri="{28A0092B-C50C-407E-A947-70E740481C1C}">
                <a14:useLocalDpi xmlns:a14="http://schemas.microsoft.com/office/drawing/2010/main" val="0"/>
              </a:ext>
            </a:extLst>
          </a:blip>
          <a:stretch>
            <a:fillRect/>
          </a:stretch>
        </p:blipFill>
        <p:spPr>
          <a:xfrm>
            <a:off x="6241386" y="5725885"/>
            <a:ext cx="2809528" cy="1036533"/>
          </a:xfrm>
        </p:spPr>
      </p:pic>
      <p:cxnSp>
        <p:nvCxnSpPr>
          <p:cNvPr id="7" name="Gerader Verbinder 6"/>
          <p:cNvCxnSpPr/>
          <p:nvPr/>
        </p:nvCxnSpPr>
        <p:spPr>
          <a:xfrm flipH="1">
            <a:off x="3124200" y="1936022"/>
            <a:ext cx="28074" cy="4388578"/>
          </a:xfrm>
          <a:prstGeom prst="line">
            <a:avLst/>
          </a:prstGeom>
        </p:spPr>
        <p:style>
          <a:lnRef idx="2">
            <a:schemeClr val="dk1"/>
          </a:lnRef>
          <a:fillRef idx="0">
            <a:schemeClr val="dk1"/>
          </a:fillRef>
          <a:effectRef idx="1">
            <a:schemeClr val="dk1"/>
          </a:effectRef>
          <a:fontRef idx="minor">
            <a:schemeClr val="tx1"/>
          </a:fontRef>
        </p:style>
      </p:cxnSp>
      <p:sp>
        <p:nvSpPr>
          <p:cNvPr id="12" name="Textfeld 11"/>
          <p:cNvSpPr txBox="1"/>
          <p:nvPr/>
        </p:nvSpPr>
        <p:spPr>
          <a:xfrm>
            <a:off x="3441910" y="1671329"/>
            <a:ext cx="5429250" cy="5078313"/>
          </a:xfrm>
          <a:prstGeom prst="rect">
            <a:avLst/>
          </a:prstGeom>
          <a:noFill/>
        </p:spPr>
        <p:txBody>
          <a:bodyPr wrap="square" rtlCol="0">
            <a:spAutoFit/>
          </a:bodyPr>
          <a:lstStyle/>
          <a:p>
            <a:r>
              <a:rPr lang="de-DE" dirty="0" smtClean="0">
                <a:latin typeface="Verdana" panose="020B0604030504040204" pitchFamily="34" charset="0"/>
                <a:ea typeface="Verdana" panose="020B0604030504040204" pitchFamily="34" charset="0"/>
                <a:cs typeface="Verdana" panose="020B0604030504040204" pitchFamily="34" charset="0"/>
              </a:rPr>
              <a:t>Es gibt immer Ausreden, warum man Dinge nicht macht. Man möchte Zeit mit Freunden verbringen, sich ausschlafen, sich die letzte Folge anschauen und noch viel mehr. </a:t>
            </a:r>
          </a:p>
          <a:p>
            <a:endParaRPr lang="de-DE" dirty="0">
              <a:latin typeface="Verdana" panose="020B0604030504040204" pitchFamily="34" charset="0"/>
              <a:ea typeface="Verdana" panose="020B0604030504040204" pitchFamily="34" charset="0"/>
              <a:cs typeface="Verdana" panose="020B0604030504040204" pitchFamily="34" charset="0"/>
            </a:endParaRPr>
          </a:p>
          <a:p>
            <a:r>
              <a:rPr lang="de-DE" b="1" dirty="0" smtClean="0">
                <a:latin typeface="Verdana" panose="020B0604030504040204" pitchFamily="34" charset="0"/>
                <a:ea typeface="Verdana" panose="020B0604030504040204" pitchFamily="34" charset="0"/>
                <a:cs typeface="Verdana" panose="020B0604030504040204" pitchFamily="34" charset="0"/>
              </a:rPr>
              <a:t>Überlege dir von welchen Dingen du immer wieder abgelenkt wirst. </a:t>
            </a:r>
            <a:r>
              <a:rPr lang="de-DE" dirty="0" smtClean="0">
                <a:latin typeface="Verdana" panose="020B0604030504040204" pitchFamily="34" charset="0"/>
                <a:ea typeface="Verdana" panose="020B0604030504040204" pitchFamily="34" charset="0"/>
                <a:cs typeface="Verdana" panose="020B0604030504040204" pitchFamily="34" charset="0"/>
              </a:rPr>
              <a:t>Wie wichtig sind dir deine Aufgaben, in der Schule oder zu Hause? Welchen Stellenwert nimmt dein Glaube ein</a:t>
            </a:r>
            <a:r>
              <a:rPr lang="de-DE" b="1" dirty="0" smtClean="0">
                <a:latin typeface="Verdana" panose="020B0604030504040204" pitchFamily="34" charset="0"/>
                <a:ea typeface="Verdana" panose="020B0604030504040204" pitchFamily="34" charset="0"/>
                <a:cs typeface="Verdana" panose="020B0604030504040204" pitchFamily="34" charset="0"/>
              </a:rPr>
              <a:t>? Nimm dir dann einen Zettel und schreibe darauf alles auf, was dich ablenkt! </a:t>
            </a:r>
            <a:r>
              <a:rPr lang="de-DE" dirty="0" smtClean="0">
                <a:latin typeface="Verdana" panose="020B0604030504040204" pitchFamily="34" charset="0"/>
                <a:ea typeface="Verdana" panose="020B0604030504040204" pitchFamily="34" charset="0"/>
                <a:cs typeface="Verdana" panose="020B0604030504040204" pitchFamily="34" charset="0"/>
              </a:rPr>
              <a:t>Gibt es etwas, wo du dich bessern könntest? </a:t>
            </a:r>
            <a:r>
              <a:rPr lang="de-DE" b="1" dirty="0" smtClean="0">
                <a:latin typeface="Verdana" panose="020B0604030504040204" pitchFamily="34" charset="0"/>
                <a:ea typeface="Verdana" panose="020B0604030504040204" pitchFamily="34" charset="0"/>
                <a:cs typeface="Verdana" panose="020B0604030504040204" pitchFamily="34" charset="0"/>
              </a:rPr>
              <a:t>Zerknülle dann den Zettel und vergrabe ihn in deinem Mülleimer. Sprich dann </a:t>
            </a:r>
          </a:p>
          <a:p>
            <a:r>
              <a:rPr lang="de-DE" b="1" dirty="0" smtClean="0">
                <a:latin typeface="Verdana" panose="020B0604030504040204" pitchFamily="34" charset="0"/>
                <a:ea typeface="Verdana" panose="020B0604030504040204" pitchFamily="34" charset="0"/>
                <a:cs typeface="Verdana" panose="020B0604030504040204" pitchFamily="34" charset="0"/>
              </a:rPr>
              <a:t>ein kurzes Gebet zu </a:t>
            </a:r>
          </a:p>
          <a:p>
            <a:r>
              <a:rPr lang="de-DE" b="1" dirty="0" smtClean="0">
                <a:latin typeface="Verdana" panose="020B0604030504040204" pitchFamily="34" charset="0"/>
                <a:ea typeface="Verdana" panose="020B0604030504040204" pitchFamily="34" charset="0"/>
                <a:cs typeface="Verdana" panose="020B0604030504040204" pitchFamily="34" charset="0"/>
              </a:rPr>
              <a:t>Gott, mit der Bitte </a:t>
            </a:r>
          </a:p>
          <a:p>
            <a:r>
              <a:rPr lang="de-DE" b="1" dirty="0" smtClean="0">
                <a:latin typeface="Verdana" panose="020B0604030504040204" pitchFamily="34" charset="0"/>
                <a:ea typeface="Verdana" panose="020B0604030504040204" pitchFamily="34" charset="0"/>
                <a:cs typeface="Verdana" panose="020B0604030504040204" pitchFamily="34" charset="0"/>
              </a:rPr>
              <a:t>um Besserung. </a:t>
            </a:r>
          </a:p>
        </p:txBody>
      </p:sp>
      <p:sp>
        <p:nvSpPr>
          <p:cNvPr id="13" name="Textfeld 12"/>
          <p:cNvSpPr txBox="1"/>
          <p:nvPr/>
        </p:nvSpPr>
        <p:spPr>
          <a:xfrm>
            <a:off x="319839" y="4932945"/>
            <a:ext cx="2705100" cy="1754326"/>
          </a:xfrm>
          <a:prstGeom prst="rect">
            <a:avLst/>
          </a:prstGeom>
          <a:noFill/>
        </p:spPr>
        <p:txBody>
          <a:bodyPr wrap="square" rtlCol="0">
            <a:spAutoFit/>
          </a:bodyPr>
          <a:lstStyle/>
          <a:p>
            <a:r>
              <a:rPr lang="de-DE" i="1" dirty="0"/>
              <a:t>Ich möchte, dass ihr anständig lebt und zuverlässig dem Herrn dient, ohne euch </a:t>
            </a:r>
            <a:endParaRPr lang="de-DE" i="1" dirty="0" smtClean="0"/>
          </a:p>
          <a:p>
            <a:r>
              <a:rPr lang="de-DE" i="1" dirty="0" smtClean="0"/>
              <a:t>ablenken </a:t>
            </a:r>
            <a:r>
              <a:rPr lang="de-DE" i="1" dirty="0"/>
              <a:t>zu lassen</a:t>
            </a:r>
            <a:r>
              <a:rPr lang="de-DE" i="1" dirty="0" smtClean="0"/>
              <a:t>.</a:t>
            </a:r>
          </a:p>
          <a:p>
            <a:r>
              <a:rPr lang="de-DE" b="1" dirty="0" smtClean="0"/>
              <a:t>1. Korinther 7,35 </a:t>
            </a:r>
            <a:endParaRPr lang="de-DE" b="1" dirty="0"/>
          </a:p>
        </p:txBody>
      </p:sp>
      <p:pic>
        <p:nvPicPr>
          <p:cNvPr id="6" name="Grafik 5"/>
          <p:cNvPicPr>
            <a:picLocks noChangeAspect="1"/>
          </p:cNvPicPr>
          <p:nvPr/>
        </p:nvPicPr>
        <p:blipFill rotWithShape="1">
          <a:blip r:embed="rId5">
            <a:extLst>
              <a:ext uri="{BEBA8EAE-BF5A-486C-A8C5-ECC9F3942E4B}">
                <a14:imgProps xmlns:a14="http://schemas.microsoft.com/office/drawing/2010/main">
                  <a14:imgLayer r:embed="rId6">
                    <a14:imgEffect>
                      <a14:brightnessContrast contrast="20000"/>
                    </a14:imgEffect>
                  </a14:imgLayer>
                </a14:imgProps>
              </a:ext>
            </a:extLst>
          </a:blip>
          <a:srcRect l="12495" t="7140" r="21800" b="2154"/>
          <a:stretch/>
        </p:blipFill>
        <p:spPr>
          <a:xfrm>
            <a:off x="216568" y="2430378"/>
            <a:ext cx="2719137" cy="2502568"/>
          </a:xfrm>
          <a:prstGeom prst="rect">
            <a:avLst/>
          </a:prstGeom>
        </p:spPr>
      </p:pic>
      <p:sp>
        <p:nvSpPr>
          <p:cNvPr id="11" name="Textfeld 10"/>
          <p:cNvSpPr txBox="1"/>
          <p:nvPr/>
        </p:nvSpPr>
        <p:spPr>
          <a:xfrm>
            <a:off x="260389" y="1805852"/>
            <a:ext cx="2705100" cy="646331"/>
          </a:xfrm>
          <a:prstGeom prst="rect">
            <a:avLst/>
          </a:prstGeom>
          <a:noFill/>
        </p:spPr>
        <p:txBody>
          <a:bodyPr wrap="square" rtlCol="0">
            <a:spAutoFit/>
          </a:bodyPr>
          <a:lstStyle/>
          <a:p>
            <a:r>
              <a:rPr lang="de-DE" b="1" dirty="0" smtClean="0"/>
              <a:t>Materialien: </a:t>
            </a:r>
            <a:r>
              <a:rPr lang="de-DE" dirty="0" smtClean="0"/>
              <a:t>Zettel, Stift, Mülleimer</a:t>
            </a:r>
            <a:endParaRPr lang="de-DE" dirty="0"/>
          </a:p>
        </p:txBody>
      </p:sp>
    </p:spTree>
    <p:extLst>
      <p:ext uri="{BB962C8B-B14F-4D97-AF65-F5344CB8AC3E}">
        <p14:creationId xmlns:p14="http://schemas.microsoft.com/office/powerpoint/2010/main" val="34045500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Grafik 8"/>
          <p:cNvPicPr>
            <a:picLocks noChangeAspect="1"/>
          </p:cNvPicPr>
          <p:nvPr/>
        </p:nvPicPr>
        <p:blipFill>
          <a:blip r:embed="rId3"/>
          <a:stretch>
            <a:fillRect/>
          </a:stretch>
        </p:blipFill>
        <p:spPr>
          <a:xfrm>
            <a:off x="-711611" y="-753116"/>
            <a:ext cx="10711600" cy="2444708"/>
          </a:xfrm>
          <a:prstGeom prst="rect">
            <a:avLst/>
          </a:prstGeom>
        </p:spPr>
      </p:pic>
      <p:sp>
        <p:nvSpPr>
          <p:cNvPr id="2" name="Titel 1"/>
          <p:cNvSpPr>
            <a:spLocks noGrp="1"/>
          </p:cNvSpPr>
          <p:nvPr>
            <p:ph type="title"/>
          </p:nvPr>
        </p:nvSpPr>
        <p:spPr>
          <a:xfrm>
            <a:off x="319838" y="444717"/>
            <a:ext cx="8551322" cy="815974"/>
          </a:xfrm>
        </p:spPr>
        <p:txBody>
          <a:bodyPr>
            <a:normAutofit/>
          </a:bodyPr>
          <a:lstStyle/>
          <a:p>
            <a:r>
              <a:rPr lang="de-DE" dirty="0" smtClean="0">
                <a:solidFill>
                  <a:schemeClr val="bg1"/>
                </a:solidFill>
                <a:latin typeface="Elephant" panose="02020904090505020303" pitchFamily="18" charset="0"/>
                <a:ea typeface="Verdana" panose="020B0604030504040204" pitchFamily="34" charset="0"/>
                <a:cs typeface="Verdana" panose="020B0604030504040204" pitchFamily="34" charset="0"/>
                <a:sym typeface="Wingdings" panose="05000000000000000000" pitchFamily="2" charset="2"/>
              </a:rPr>
              <a:t> </a:t>
            </a:r>
            <a:r>
              <a:rPr lang="de-DE" dirty="0" smtClean="0">
                <a:latin typeface="Elephant" panose="02020904090505020303" pitchFamily="18" charset="0"/>
                <a:ea typeface="Verdana" panose="020B0604030504040204" pitchFamily="34" charset="0"/>
                <a:cs typeface="Verdana" panose="020B0604030504040204" pitchFamily="34" charset="0"/>
              </a:rPr>
              <a:t>Warten können</a:t>
            </a:r>
            <a:endParaRPr lang="de-DE" dirty="0">
              <a:latin typeface="Elephant" panose="02020904090505020303" pitchFamily="18" charset="0"/>
              <a:ea typeface="Verdana" panose="020B0604030504040204" pitchFamily="34" charset="0"/>
              <a:cs typeface="Verdana" panose="020B0604030504040204" pitchFamily="34" charset="0"/>
            </a:endParaRPr>
          </a:p>
        </p:txBody>
      </p:sp>
      <p:pic>
        <p:nvPicPr>
          <p:cNvPr id="4" name="Inhaltsplatzhalter 3"/>
          <p:cNvPicPr>
            <a:picLocks noGrp="1" noChangeAspect="1"/>
          </p:cNvPicPr>
          <p:nvPr>
            <p:ph idx="1"/>
          </p:nvPr>
        </p:nvPicPr>
        <p:blipFill>
          <a:blip r:embed="rId4" cstate="print">
            <a:extLst>
              <a:ext uri="{28A0092B-C50C-407E-A947-70E740481C1C}">
                <a14:useLocalDpi xmlns:a14="http://schemas.microsoft.com/office/drawing/2010/main" val="0"/>
              </a:ext>
            </a:extLst>
          </a:blip>
          <a:stretch>
            <a:fillRect/>
          </a:stretch>
        </p:blipFill>
        <p:spPr>
          <a:xfrm>
            <a:off x="6241386" y="5725885"/>
            <a:ext cx="2809528" cy="1036533"/>
          </a:xfrm>
        </p:spPr>
      </p:pic>
      <p:cxnSp>
        <p:nvCxnSpPr>
          <p:cNvPr id="7" name="Gerader Verbinder 6"/>
          <p:cNvCxnSpPr/>
          <p:nvPr/>
        </p:nvCxnSpPr>
        <p:spPr>
          <a:xfrm flipH="1">
            <a:off x="3124200" y="1936022"/>
            <a:ext cx="28074" cy="4388578"/>
          </a:xfrm>
          <a:prstGeom prst="line">
            <a:avLst/>
          </a:prstGeom>
        </p:spPr>
        <p:style>
          <a:lnRef idx="2">
            <a:schemeClr val="dk1"/>
          </a:lnRef>
          <a:fillRef idx="0">
            <a:schemeClr val="dk1"/>
          </a:fillRef>
          <a:effectRef idx="1">
            <a:schemeClr val="dk1"/>
          </a:effectRef>
          <a:fontRef idx="minor">
            <a:schemeClr val="tx1"/>
          </a:fontRef>
        </p:style>
      </p:cxnSp>
      <p:sp>
        <p:nvSpPr>
          <p:cNvPr id="12" name="Textfeld 11"/>
          <p:cNvSpPr txBox="1"/>
          <p:nvPr/>
        </p:nvSpPr>
        <p:spPr>
          <a:xfrm>
            <a:off x="3441910" y="1863833"/>
            <a:ext cx="5429250" cy="4801314"/>
          </a:xfrm>
          <a:prstGeom prst="rect">
            <a:avLst/>
          </a:prstGeom>
          <a:noFill/>
        </p:spPr>
        <p:txBody>
          <a:bodyPr wrap="square" rtlCol="0">
            <a:spAutoFit/>
          </a:bodyPr>
          <a:lstStyle/>
          <a:p>
            <a:r>
              <a:rPr lang="de-DE" dirty="0">
                <a:latin typeface="Verdana" panose="020B0604030504040204" pitchFamily="34" charset="0"/>
                <a:ea typeface="Verdana" panose="020B0604030504040204" pitchFamily="34" charset="0"/>
                <a:cs typeface="Verdana" panose="020B0604030504040204" pitchFamily="34" charset="0"/>
              </a:rPr>
              <a:t>Warten kann lang </a:t>
            </a:r>
            <a:r>
              <a:rPr lang="de-DE" dirty="0" smtClean="0">
                <a:latin typeface="Verdana" panose="020B0604030504040204" pitchFamily="34" charset="0"/>
                <a:ea typeface="Verdana" panose="020B0604030504040204" pitchFamily="34" charset="0"/>
                <a:cs typeface="Verdana" panose="020B0604030504040204" pitchFamily="34" charset="0"/>
              </a:rPr>
              <a:t>dauern</a:t>
            </a:r>
            <a:r>
              <a:rPr lang="de-DE" dirty="0">
                <a:latin typeface="Verdana" panose="020B0604030504040204" pitchFamily="34" charset="0"/>
                <a:ea typeface="Verdana" panose="020B0604030504040204" pitchFamily="34" charset="0"/>
                <a:cs typeface="Verdana" panose="020B0604030504040204" pitchFamily="34" charset="0"/>
              </a:rPr>
              <a:t>. Vor allem wenn man eigentlich viele andere Dinge tun möchte. Als der Messias damals verkündet wurde, brauchte es noch 700 Jahre bis er geboren wurde. Es gibt viele Dinge auf die wir einfach warten müssen.</a:t>
            </a:r>
          </a:p>
          <a:p>
            <a:endParaRPr lang="de-DE" dirty="0">
              <a:latin typeface="Verdana" panose="020B0604030504040204" pitchFamily="34" charset="0"/>
              <a:ea typeface="Verdana" panose="020B0604030504040204" pitchFamily="34" charset="0"/>
              <a:cs typeface="Verdana" panose="020B0604030504040204" pitchFamily="34" charset="0"/>
            </a:endParaRPr>
          </a:p>
          <a:p>
            <a:r>
              <a:rPr lang="de-DE" b="1" dirty="0">
                <a:latin typeface="Verdana" panose="020B0604030504040204" pitchFamily="34" charset="0"/>
                <a:ea typeface="Verdana" panose="020B0604030504040204" pitchFamily="34" charset="0"/>
                <a:cs typeface="Verdana" panose="020B0604030504040204" pitchFamily="34" charset="0"/>
              </a:rPr>
              <a:t>Starte eine Stoppuhr. Versuch dann nach erst einer Minute wieder darauf zu schauen. Dabei sollst du dich nur auf dein Gefühl verlassen und weder zählen noch auf eine Uhr schauen. Vergeht die Zeit schnell oder langsam? </a:t>
            </a:r>
            <a:endParaRPr lang="de-DE" b="1" dirty="0" smtClean="0">
              <a:latin typeface="Verdana" panose="020B0604030504040204" pitchFamily="34" charset="0"/>
              <a:ea typeface="Verdana" panose="020B0604030504040204" pitchFamily="34" charset="0"/>
              <a:cs typeface="Verdana" panose="020B0604030504040204" pitchFamily="34" charset="0"/>
            </a:endParaRPr>
          </a:p>
          <a:p>
            <a:r>
              <a:rPr lang="de-DE" b="1" dirty="0" smtClean="0">
                <a:latin typeface="Verdana" panose="020B0604030504040204" pitchFamily="34" charset="0"/>
                <a:ea typeface="Verdana" panose="020B0604030504040204" pitchFamily="34" charset="0"/>
                <a:cs typeface="Verdana" panose="020B0604030504040204" pitchFamily="34" charset="0"/>
              </a:rPr>
              <a:t>Erinnere dich daran, dass es viele</a:t>
            </a:r>
          </a:p>
          <a:p>
            <a:r>
              <a:rPr lang="de-DE" b="1" dirty="0" smtClean="0">
                <a:latin typeface="Verdana" panose="020B0604030504040204" pitchFamily="34" charset="0"/>
                <a:ea typeface="Verdana" panose="020B0604030504040204" pitchFamily="34" charset="0"/>
                <a:cs typeface="Verdana" panose="020B0604030504040204" pitchFamily="34" charset="0"/>
              </a:rPr>
              <a:t>Dinge gibt, auf die</a:t>
            </a:r>
          </a:p>
          <a:p>
            <a:r>
              <a:rPr lang="de-DE" b="1" dirty="0">
                <a:latin typeface="Verdana" panose="020B0604030504040204" pitchFamily="34" charset="0"/>
                <a:ea typeface="Verdana" panose="020B0604030504040204" pitchFamily="34" charset="0"/>
                <a:cs typeface="Verdana" panose="020B0604030504040204" pitchFamily="34" charset="0"/>
              </a:rPr>
              <a:t>e</a:t>
            </a:r>
            <a:r>
              <a:rPr lang="de-DE" b="1" dirty="0" smtClean="0">
                <a:latin typeface="Verdana" panose="020B0604030504040204" pitchFamily="34" charset="0"/>
                <a:ea typeface="Verdana" panose="020B0604030504040204" pitchFamily="34" charset="0"/>
                <a:cs typeface="Verdana" panose="020B0604030504040204" pitchFamily="34" charset="0"/>
              </a:rPr>
              <a:t>s </a:t>
            </a:r>
            <a:r>
              <a:rPr lang="de-DE" b="1" dirty="0" smtClean="0">
                <a:latin typeface="Verdana" panose="020B0604030504040204" pitchFamily="34" charset="0"/>
                <a:ea typeface="Verdana" panose="020B0604030504040204" pitchFamily="34" charset="0"/>
                <a:cs typeface="Verdana" panose="020B0604030504040204" pitchFamily="34" charset="0"/>
              </a:rPr>
              <a:t>sich zu warten</a:t>
            </a:r>
          </a:p>
          <a:p>
            <a:r>
              <a:rPr lang="de-DE" b="1" dirty="0" smtClean="0">
                <a:latin typeface="Verdana" panose="020B0604030504040204" pitchFamily="34" charset="0"/>
                <a:ea typeface="Verdana" panose="020B0604030504040204" pitchFamily="34" charset="0"/>
                <a:cs typeface="Verdana" panose="020B0604030504040204" pitchFamily="34" charset="0"/>
              </a:rPr>
              <a:t>lohnt</a:t>
            </a:r>
            <a:r>
              <a:rPr lang="de-DE" b="1" dirty="0" smtClean="0">
                <a:latin typeface="Verdana" panose="020B0604030504040204" pitchFamily="34" charset="0"/>
                <a:ea typeface="Verdana" panose="020B0604030504040204" pitchFamily="34" charset="0"/>
                <a:cs typeface="Verdana" panose="020B0604030504040204" pitchFamily="34" charset="0"/>
              </a:rPr>
              <a:t>!</a:t>
            </a:r>
            <a:endParaRPr lang="de-DE" b="1" dirty="0">
              <a:latin typeface="Verdana" panose="020B0604030504040204" pitchFamily="34" charset="0"/>
              <a:ea typeface="Verdana" panose="020B0604030504040204" pitchFamily="34" charset="0"/>
              <a:cs typeface="Verdana" panose="020B0604030504040204" pitchFamily="34" charset="0"/>
            </a:endParaRPr>
          </a:p>
        </p:txBody>
      </p:sp>
      <p:sp>
        <p:nvSpPr>
          <p:cNvPr id="13" name="Textfeld 12"/>
          <p:cNvSpPr txBox="1"/>
          <p:nvPr/>
        </p:nvSpPr>
        <p:spPr>
          <a:xfrm>
            <a:off x="271713" y="4668252"/>
            <a:ext cx="2705100" cy="2031325"/>
          </a:xfrm>
          <a:prstGeom prst="rect">
            <a:avLst/>
          </a:prstGeom>
          <a:noFill/>
        </p:spPr>
        <p:txBody>
          <a:bodyPr wrap="square" rtlCol="0">
            <a:spAutoFit/>
          </a:bodyPr>
          <a:lstStyle/>
          <a:p>
            <a:r>
              <a:rPr lang="de-DE" i="1" dirty="0" smtClean="0"/>
              <a:t>Doch </a:t>
            </a:r>
            <a:r>
              <a:rPr lang="de-DE" i="1" dirty="0"/>
              <a:t>die, die auf den Herrn warten, gewinnen neue Kraft. Sie schwingen sich nach oben wie die Adler. Sie laufen schnell, ohne zu ermüden</a:t>
            </a:r>
            <a:r>
              <a:rPr lang="de-DE" i="1" dirty="0" smtClean="0"/>
              <a:t>.</a:t>
            </a:r>
          </a:p>
          <a:p>
            <a:r>
              <a:rPr lang="de-DE" b="1" dirty="0" smtClean="0"/>
              <a:t>Jesaja 40,31</a:t>
            </a:r>
            <a:endParaRPr lang="de-DE" b="1" dirty="0"/>
          </a:p>
        </p:txBody>
      </p:sp>
      <p:pic>
        <p:nvPicPr>
          <p:cNvPr id="3" name="Grafik 2"/>
          <p:cNvPicPr>
            <a:picLocks noChangeAspect="1"/>
          </p:cNvPicPr>
          <p:nvPr/>
        </p:nvPicPr>
        <p:blipFill rotWithShape="1">
          <a:blip r:embed="rId5"/>
          <a:srcRect t="5922" r="32156" b="7377"/>
          <a:stretch/>
        </p:blipFill>
        <p:spPr>
          <a:xfrm>
            <a:off x="247651" y="2286000"/>
            <a:ext cx="2712118" cy="2310062"/>
          </a:xfrm>
          <a:prstGeom prst="rect">
            <a:avLst/>
          </a:prstGeom>
        </p:spPr>
      </p:pic>
      <p:sp>
        <p:nvSpPr>
          <p:cNvPr id="10" name="Textfeld 9"/>
          <p:cNvSpPr txBox="1"/>
          <p:nvPr/>
        </p:nvSpPr>
        <p:spPr>
          <a:xfrm>
            <a:off x="260389" y="1805852"/>
            <a:ext cx="2705100" cy="369332"/>
          </a:xfrm>
          <a:prstGeom prst="rect">
            <a:avLst/>
          </a:prstGeom>
          <a:noFill/>
        </p:spPr>
        <p:txBody>
          <a:bodyPr wrap="square" rtlCol="0">
            <a:spAutoFit/>
          </a:bodyPr>
          <a:lstStyle/>
          <a:p>
            <a:r>
              <a:rPr lang="de-DE" b="1" dirty="0" smtClean="0"/>
              <a:t>Materialien</a:t>
            </a:r>
            <a:r>
              <a:rPr lang="de-DE" dirty="0" smtClean="0"/>
              <a:t>: Stoppuhr</a:t>
            </a:r>
            <a:endParaRPr lang="de-DE" dirty="0"/>
          </a:p>
        </p:txBody>
      </p:sp>
    </p:spTree>
    <p:extLst>
      <p:ext uri="{BB962C8B-B14F-4D97-AF65-F5344CB8AC3E}">
        <p14:creationId xmlns:p14="http://schemas.microsoft.com/office/powerpoint/2010/main" val="410588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p:cNvPicPr>
            <a:picLocks noChangeAspect="1"/>
          </p:cNvPicPr>
          <p:nvPr/>
        </p:nvPicPr>
        <p:blipFill>
          <a:blip r:embed="rId3"/>
          <a:stretch>
            <a:fillRect/>
          </a:stretch>
        </p:blipFill>
        <p:spPr>
          <a:xfrm>
            <a:off x="-692725" y="-753574"/>
            <a:ext cx="10711600" cy="2444708"/>
          </a:xfrm>
          <a:prstGeom prst="rect">
            <a:avLst/>
          </a:prstGeom>
        </p:spPr>
      </p:pic>
      <p:sp>
        <p:nvSpPr>
          <p:cNvPr id="2" name="Titel 1"/>
          <p:cNvSpPr>
            <a:spLocks noGrp="1"/>
          </p:cNvSpPr>
          <p:nvPr>
            <p:ph type="title"/>
          </p:nvPr>
        </p:nvSpPr>
        <p:spPr>
          <a:xfrm>
            <a:off x="319838" y="444717"/>
            <a:ext cx="8551322" cy="815974"/>
          </a:xfrm>
        </p:spPr>
        <p:txBody>
          <a:bodyPr>
            <a:normAutofit/>
          </a:bodyPr>
          <a:lstStyle/>
          <a:p>
            <a:r>
              <a:rPr lang="de-DE" dirty="0" smtClean="0">
                <a:solidFill>
                  <a:schemeClr val="bg1"/>
                </a:solidFill>
                <a:latin typeface="Elephant" panose="02020904090505020303" pitchFamily="18" charset="0"/>
                <a:ea typeface="Verdana" panose="020B0604030504040204" pitchFamily="34" charset="0"/>
                <a:cs typeface="Verdana" panose="020B0604030504040204" pitchFamily="34" charset="0"/>
                <a:sym typeface="Wingdings" panose="05000000000000000000" pitchFamily="2" charset="2"/>
              </a:rPr>
              <a:t> </a:t>
            </a:r>
            <a:r>
              <a:rPr lang="de-DE" dirty="0" smtClean="0">
                <a:latin typeface="Elephant" panose="02020904090505020303" pitchFamily="18" charset="0"/>
                <a:ea typeface="Verdana" panose="020B0604030504040204" pitchFamily="34" charset="0"/>
                <a:cs typeface="Verdana" panose="020B0604030504040204" pitchFamily="34" charset="0"/>
              </a:rPr>
              <a:t>Dankbar sein</a:t>
            </a:r>
            <a:endParaRPr lang="de-DE" dirty="0">
              <a:latin typeface="Elephant" panose="02020904090505020303" pitchFamily="18" charset="0"/>
              <a:ea typeface="Verdana" panose="020B0604030504040204" pitchFamily="34" charset="0"/>
              <a:cs typeface="Verdana" panose="020B0604030504040204" pitchFamily="34" charset="0"/>
            </a:endParaRPr>
          </a:p>
        </p:txBody>
      </p:sp>
      <p:pic>
        <p:nvPicPr>
          <p:cNvPr id="4" name="Inhaltsplatzhalter 3"/>
          <p:cNvPicPr>
            <a:picLocks noGrp="1" noChangeAspect="1"/>
          </p:cNvPicPr>
          <p:nvPr>
            <p:ph idx="1"/>
          </p:nvPr>
        </p:nvPicPr>
        <p:blipFill>
          <a:blip r:embed="rId4" cstate="print">
            <a:extLst>
              <a:ext uri="{28A0092B-C50C-407E-A947-70E740481C1C}">
                <a14:useLocalDpi xmlns:a14="http://schemas.microsoft.com/office/drawing/2010/main" val="0"/>
              </a:ext>
            </a:extLst>
          </a:blip>
          <a:stretch>
            <a:fillRect/>
          </a:stretch>
        </p:blipFill>
        <p:spPr>
          <a:xfrm>
            <a:off x="6241386" y="5725885"/>
            <a:ext cx="2809528" cy="1036533"/>
          </a:xfrm>
        </p:spPr>
      </p:pic>
      <p:cxnSp>
        <p:nvCxnSpPr>
          <p:cNvPr id="7" name="Gerader Verbinder 6"/>
          <p:cNvCxnSpPr/>
          <p:nvPr/>
        </p:nvCxnSpPr>
        <p:spPr>
          <a:xfrm flipH="1">
            <a:off x="3124200" y="1936022"/>
            <a:ext cx="28074" cy="4388578"/>
          </a:xfrm>
          <a:prstGeom prst="line">
            <a:avLst/>
          </a:prstGeom>
        </p:spPr>
        <p:style>
          <a:lnRef idx="2">
            <a:schemeClr val="dk1"/>
          </a:lnRef>
          <a:fillRef idx="0">
            <a:schemeClr val="dk1"/>
          </a:fillRef>
          <a:effectRef idx="1">
            <a:schemeClr val="dk1"/>
          </a:effectRef>
          <a:fontRef idx="minor">
            <a:schemeClr val="tx1"/>
          </a:fontRef>
        </p:style>
      </p:cxnSp>
      <p:sp>
        <p:nvSpPr>
          <p:cNvPr id="12" name="Textfeld 11"/>
          <p:cNvSpPr txBox="1"/>
          <p:nvPr/>
        </p:nvSpPr>
        <p:spPr>
          <a:xfrm>
            <a:off x="3441910" y="1960085"/>
            <a:ext cx="5429250" cy="3416320"/>
          </a:xfrm>
          <a:prstGeom prst="rect">
            <a:avLst/>
          </a:prstGeom>
          <a:noFill/>
        </p:spPr>
        <p:txBody>
          <a:bodyPr wrap="square" rtlCol="0">
            <a:spAutoFit/>
          </a:bodyPr>
          <a:lstStyle/>
          <a:p>
            <a:r>
              <a:rPr lang="de-DE" dirty="0" smtClean="0">
                <a:latin typeface="Verdana" panose="020B0604030504040204" pitchFamily="34" charset="0"/>
                <a:ea typeface="Verdana" panose="020B0604030504040204" pitchFamily="34" charset="0"/>
                <a:cs typeface="Verdana" panose="020B0604030504040204" pitchFamily="34" charset="0"/>
              </a:rPr>
              <a:t>Wie oft sagst du wirklich danke in deinem Leben? Wenn dir jemand hilft, wenn jemand mit dir etwas teilt? Oder sagst du eher gar nichts? Und wie oft dankst du Gott, dem Schöpfer unserer Erde? Siehst du je die Natur an und sprichst Lob zu unserem Herrn?</a:t>
            </a:r>
          </a:p>
          <a:p>
            <a:endParaRPr lang="de-DE" dirty="0">
              <a:latin typeface="Verdana" panose="020B0604030504040204" pitchFamily="34" charset="0"/>
              <a:ea typeface="Verdana" panose="020B0604030504040204" pitchFamily="34" charset="0"/>
              <a:cs typeface="Verdana" panose="020B0604030504040204" pitchFamily="34" charset="0"/>
            </a:endParaRPr>
          </a:p>
          <a:p>
            <a:r>
              <a:rPr lang="de-DE" b="1" dirty="0" smtClean="0">
                <a:latin typeface="Verdana" panose="020B0604030504040204" pitchFamily="34" charset="0"/>
                <a:ea typeface="Verdana" panose="020B0604030504040204" pitchFamily="34" charset="0"/>
                <a:cs typeface="Verdana" panose="020B0604030504040204" pitchFamily="34" charset="0"/>
              </a:rPr>
              <a:t>Zeichne etwas auf, für das du in deinem Leben dankbar bist! Du kannst auch was aufschreiben, wenn du nicht zeichnen möchtest</a:t>
            </a:r>
            <a:r>
              <a:rPr lang="de-DE" b="1" dirty="0" smtClean="0">
                <a:latin typeface="Verdana" panose="020B0604030504040204" pitchFamily="34" charset="0"/>
                <a:ea typeface="Verdana" panose="020B0604030504040204" pitchFamily="34" charset="0"/>
                <a:cs typeface="Verdana" panose="020B0604030504040204" pitchFamily="34" charset="0"/>
              </a:rPr>
              <a:t>. </a:t>
            </a:r>
            <a:endParaRPr lang="de-DE" b="1" dirty="0" smtClean="0">
              <a:latin typeface="Verdana" panose="020B0604030504040204" pitchFamily="34" charset="0"/>
              <a:ea typeface="Verdana" panose="020B0604030504040204" pitchFamily="34" charset="0"/>
              <a:cs typeface="Verdana" panose="020B0604030504040204" pitchFamily="34" charset="0"/>
            </a:endParaRPr>
          </a:p>
        </p:txBody>
      </p:sp>
      <p:sp>
        <p:nvSpPr>
          <p:cNvPr id="13" name="Textfeld 12"/>
          <p:cNvSpPr txBox="1"/>
          <p:nvPr/>
        </p:nvSpPr>
        <p:spPr>
          <a:xfrm>
            <a:off x="295776" y="5366081"/>
            <a:ext cx="2705100" cy="1200329"/>
          </a:xfrm>
          <a:prstGeom prst="rect">
            <a:avLst/>
          </a:prstGeom>
          <a:noFill/>
        </p:spPr>
        <p:txBody>
          <a:bodyPr wrap="square" rtlCol="0">
            <a:spAutoFit/>
          </a:bodyPr>
          <a:lstStyle/>
          <a:p>
            <a:r>
              <a:rPr lang="de-DE" i="1" dirty="0"/>
              <a:t>Dankt dem Herrn, denn er ist gut zu uns, seine Liebe hört niemals auf</a:t>
            </a:r>
            <a:r>
              <a:rPr lang="de-DE" i="1" dirty="0" smtClean="0"/>
              <a:t>!</a:t>
            </a:r>
          </a:p>
          <a:p>
            <a:r>
              <a:rPr lang="de-DE" b="1" dirty="0" smtClean="0"/>
              <a:t>1. Chronik 16,34 </a:t>
            </a:r>
            <a:endParaRPr lang="de-DE" b="1" dirty="0"/>
          </a:p>
        </p:txBody>
      </p:sp>
      <p:pic>
        <p:nvPicPr>
          <p:cNvPr id="3" name="Grafik 2"/>
          <p:cNvPicPr>
            <a:picLocks noChangeAspect="1"/>
          </p:cNvPicPr>
          <p:nvPr/>
        </p:nvPicPr>
        <p:blipFill rotWithShape="1">
          <a:blip r:embed="rId5"/>
          <a:srcRect l="11108" r="25407"/>
          <a:stretch/>
        </p:blipFill>
        <p:spPr>
          <a:xfrm>
            <a:off x="202532" y="2345077"/>
            <a:ext cx="2762957" cy="2900689"/>
          </a:xfrm>
          <a:prstGeom prst="rect">
            <a:avLst/>
          </a:prstGeom>
        </p:spPr>
      </p:pic>
      <p:sp>
        <p:nvSpPr>
          <p:cNvPr id="10" name="Textfeld 9"/>
          <p:cNvSpPr txBox="1"/>
          <p:nvPr/>
        </p:nvSpPr>
        <p:spPr>
          <a:xfrm>
            <a:off x="260389" y="1805852"/>
            <a:ext cx="2705100" cy="369332"/>
          </a:xfrm>
          <a:prstGeom prst="rect">
            <a:avLst/>
          </a:prstGeom>
          <a:noFill/>
        </p:spPr>
        <p:txBody>
          <a:bodyPr wrap="square" rtlCol="0">
            <a:spAutoFit/>
          </a:bodyPr>
          <a:lstStyle/>
          <a:p>
            <a:r>
              <a:rPr lang="de-DE" b="1" dirty="0" smtClean="0"/>
              <a:t>Materialien</a:t>
            </a:r>
            <a:r>
              <a:rPr lang="de-DE" dirty="0" smtClean="0"/>
              <a:t>: Papier, Stifte</a:t>
            </a:r>
            <a:endParaRPr lang="de-DE" dirty="0"/>
          </a:p>
        </p:txBody>
      </p:sp>
    </p:spTree>
    <p:extLst>
      <p:ext uri="{BB962C8B-B14F-4D97-AF65-F5344CB8AC3E}">
        <p14:creationId xmlns:p14="http://schemas.microsoft.com/office/powerpoint/2010/main" val="20604794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p:cNvPicPr>
            <a:picLocks noChangeAspect="1"/>
          </p:cNvPicPr>
          <p:nvPr/>
        </p:nvPicPr>
        <p:blipFill>
          <a:blip r:embed="rId3"/>
          <a:stretch>
            <a:fillRect/>
          </a:stretch>
        </p:blipFill>
        <p:spPr>
          <a:xfrm>
            <a:off x="-786849" y="-729056"/>
            <a:ext cx="10717697" cy="2444708"/>
          </a:xfrm>
          <a:prstGeom prst="rect">
            <a:avLst/>
          </a:prstGeom>
        </p:spPr>
      </p:pic>
      <p:sp>
        <p:nvSpPr>
          <p:cNvPr id="2" name="Titel 1"/>
          <p:cNvSpPr>
            <a:spLocks noGrp="1"/>
          </p:cNvSpPr>
          <p:nvPr>
            <p:ph type="title"/>
          </p:nvPr>
        </p:nvSpPr>
        <p:spPr>
          <a:xfrm>
            <a:off x="319838" y="444717"/>
            <a:ext cx="8551322" cy="815974"/>
          </a:xfrm>
        </p:spPr>
        <p:txBody>
          <a:bodyPr>
            <a:normAutofit/>
          </a:bodyPr>
          <a:lstStyle/>
          <a:p>
            <a:r>
              <a:rPr lang="de-DE" dirty="0" smtClean="0">
                <a:solidFill>
                  <a:schemeClr val="bg1"/>
                </a:solidFill>
                <a:latin typeface="Elephant" panose="02020904090505020303" pitchFamily="18" charset="0"/>
                <a:ea typeface="Verdana" panose="020B0604030504040204" pitchFamily="34" charset="0"/>
                <a:cs typeface="Verdana" panose="020B0604030504040204" pitchFamily="34" charset="0"/>
                <a:sym typeface="Wingdings" panose="05000000000000000000" pitchFamily="2" charset="2"/>
              </a:rPr>
              <a:t> </a:t>
            </a:r>
            <a:r>
              <a:rPr lang="de-DE" dirty="0" smtClean="0">
                <a:latin typeface="Elephant" panose="02020904090505020303" pitchFamily="18" charset="0"/>
                <a:ea typeface="Verdana" panose="020B0604030504040204" pitchFamily="34" charset="0"/>
                <a:cs typeface="Verdana" panose="020B0604030504040204" pitchFamily="34" charset="0"/>
              </a:rPr>
              <a:t>Nicht versalzen</a:t>
            </a:r>
            <a:endParaRPr lang="de-DE" dirty="0">
              <a:latin typeface="Elephant" panose="02020904090505020303" pitchFamily="18" charset="0"/>
              <a:ea typeface="Verdana" panose="020B0604030504040204" pitchFamily="34" charset="0"/>
              <a:cs typeface="Verdana" panose="020B0604030504040204" pitchFamily="34" charset="0"/>
            </a:endParaRPr>
          </a:p>
        </p:txBody>
      </p:sp>
      <p:pic>
        <p:nvPicPr>
          <p:cNvPr id="4" name="Inhaltsplatzhalter 3"/>
          <p:cNvPicPr>
            <a:picLocks noGrp="1" noChangeAspect="1"/>
          </p:cNvPicPr>
          <p:nvPr>
            <p:ph idx="1"/>
          </p:nvPr>
        </p:nvPicPr>
        <p:blipFill>
          <a:blip r:embed="rId4" cstate="print">
            <a:extLst>
              <a:ext uri="{28A0092B-C50C-407E-A947-70E740481C1C}">
                <a14:useLocalDpi xmlns:a14="http://schemas.microsoft.com/office/drawing/2010/main" val="0"/>
              </a:ext>
            </a:extLst>
          </a:blip>
          <a:stretch>
            <a:fillRect/>
          </a:stretch>
        </p:blipFill>
        <p:spPr>
          <a:xfrm>
            <a:off x="6241386" y="5725885"/>
            <a:ext cx="2809528" cy="1036533"/>
          </a:xfrm>
        </p:spPr>
      </p:pic>
      <p:cxnSp>
        <p:nvCxnSpPr>
          <p:cNvPr id="7" name="Gerader Verbinder 6"/>
          <p:cNvCxnSpPr/>
          <p:nvPr/>
        </p:nvCxnSpPr>
        <p:spPr>
          <a:xfrm flipH="1">
            <a:off x="3124200" y="1936022"/>
            <a:ext cx="28074" cy="4388578"/>
          </a:xfrm>
          <a:prstGeom prst="line">
            <a:avLst/>
          </a:prstGeom>
        </p:spPr>
        <p:style>
          <a:lnRef idx="2">
            <a:schemeClr val="dk1"/>
          </a:lnRef>
          <a:fillRef idx="0">
            <a:schemeClr val="dk1"/>
          </a:fillRef>
          <a:effectRef idx="1">
            <a:schemeClr val="dk1"/>
          </a:effectRef>
          <a:fontRef idx="minor">
            <a:schemeClr val="tx1"/>
          </a:fontRef>
        </p:style>
      </p:cxnSp>
      <p:sp>
        <p:nvSpPr>
          <p:cNvPr id="13" name="Textfeld 12"/>
          <p:cNvSpPr txBox="1"/>
          <p:nvPr/>
        </p:nvSpPr>
        <p:spPr>
          <a:xfrm>
            <a:off x="247650" y="4981071"/>
            <a:ext cx="2876550" cy="1754326"/>
          </a:xfrm>
          <a:prstGeom prst="rect">
            <a:avLst/>
          </a:prstGeom>
          <a:noFill/>
        </p:spPr>
        <p:txBody>
          <a:bodyPr wrap="square" rtlCol="0">
            <a:spAutoFit/>
          </a:bodyPr>
          <a:lstStyle/>
          <a:p>
            <a:r>
              <a:rPr lang="de-DE" i="1" dirty="0"/>
              <a:t>Ihr seid für die Welt wie Salz. </a:t>
            </a:r>
            <a:r>
              <a:rPr lang="de-DE" i="1" dirty="0" smtClean="0"/>
              <a:t>Wenn </a:t>
            </a:r>
            <a:r>
              <a:rPr lang="de-DE" i="1" dirty="0"/>
              <a:t>das Salz aber fade </a:t>
            </a:r>
            <a:r>
              <a:rPr lang="de-DE" i="1" dirty="0" smtClean="0"/>
              <a:t>geworden ist, wodurch soll es seine Würzkraft wieder-gewinnen?</a:t>
            </a:r>
          </a:p>
          <a:p>
            <a:r>
              <a:rPr lang="de-DE" b="1" dirty="0" smtClean="0"/>
              <a:t>Matthäus 5,13 </a:t>
            </a:r>
            <a:endParaRPr lang="de-DE" b="1" dirty="0"/>
          </a:p>
        </p:txBody>
      </p:sp>
      <p:pic>
        <p:nvPicPr>
          <p:cNvPr id="3" name="Grafik 2"/>
          <p:cNvPicPr>
            <a:picLocks noChangeAspect="1"/>
          </p:cNvPicPr>
          <p:nvPr/>
        </p:nvPicPr>
        <p:blipFill rotWithShape="1">
          <a:blip r:embed="rId5"/>
          <a:srcRect l="4769" t="7065" r="13364" b="19951"/>
          <a:stretch/>
        </p:blipFill>
        <p:spPr>
          <a:xfrm>
            <a:off x="349967" y="2435214"/>
            <a:ext cx="2548214" cy="2545858"/>
          </a:xfrm>
          <a:prstGeom prst="rect">
            <a:avLst/>
          </a:prstGeom>
        </p:spPr>
      </p:pic>
      <p:sp>
        <p:nvSpPr>
          <p:cNvPr id="8" name="Textfeld 7"/>
          <p:cNvSpPr txBox="1"/>
          <p:nvPr/>
        </p:nvSpPr>
        <p:spPr>
          <a:xfrm>
            <a:off x="3486131" y="2011288"/>
            <a:ext cx="5172701" cy="4247317"/>
          </a:xfrm>
          <a:prstGeom prst="rect">
            <a:avLst/>
          </a:prstGeom>
          <a:noFill/>
        </p:spPr>
        <p:txBody>
          <a:bodyPr wrap="square" rtlCol="0">
            <a:spAutoFit/>
          </a:bodyPr>
          <a:lstStyle/>
          <a:p>
            <a:r>
              <a:rPr lang="de-DE" dirty="0" smtClean="0">
                <a:latin typeface="Verdana" panose="020B0604030504040204" pitchFamily="34" charset="0"/>
                <a:ea typeface="Verdana" panose="020B0604030504040204" pitchFamily="34" charset="0"/>
              </a:rPr>
              <a:t>Salz ist eines der wichtigsten Gewürze. Man kann dadurch Speisen haltbar machen und viele Gerichten schmecken ohne Salz einfach nach nichts. </a:t>
            </a:r>
          </a:p>
          <a:p>
            <a:endParaRPr lang="de-DE" dirty="0">
              <a:latin typeface="Verdana" panose="020B0604030504040204" pitchFamily="34" charset="0"/>
              <a:ea typeface="Verdana" panose="020B0604030504040204" pitchFamily="34" charset="0"/>
            </a:endParaRPr>
          </a:p>
          <a:p>
            <a:r>
              <a:rPr lang="de-DE" b="1" dirty="0" smtClean="0">
                <a:latin typeface="Verdana" panose="020B0604030504040204" pitchFamily="34" charset="0"/>
                <a:ea typeface="Verdana" panose="020B0604030504040204" pitchFamily="34" charset="0"/>
              </a:rPr>
              <a:t>Jesus hat zu uns gesagt, dass wir als Salz die Welt verändern können. Dabei dürfen wir aber nicht fad werden! Streu etwas Salz auf deine Hand und schmecke es. Denke darüber nach, wie du Salz in der Welt sein kannst, ohne dabei alles zu versalzen. Du kannst deine Ideen dann auch mit </a:t>
            </a:r>
          </a:p>
          <a:p>
            <a:r>
              <a:rPr lang="de-DE" b="1" dirty="0" smtClean="0">
                <a:latin typeface="Verdana" panose="020B0604030504040204" pitchFamily="34" charset="0"/>
                <a:ea typeface="Verdana" panose="020B0604030504040204" pitchFamily="34" charset="0"/>
              </a:rPr>
              <a:t>anderen teilen!</a:t>
            </a:r>
            <a:endParaRPr lang="de-AT" b="1" dirty="0">
              <a:latin typeface="Verdana" panose="020B0604030504040204" pitchFamily="34" charset="0"/>
              <a:ea typeface="Verdana" panose="020B0604030504040204" pitchFamily="34" charset="0"/>
            </a:endParaRPr>
          </a:p>
        </p:txBody>
      </p:sp>
      <p:sp>
        <p:nvSpPr>
          <p:cNvPr id="11" name="Textfeld 10"/>
          <p:cNvSpPr txBox="1"/>
          <p:nvPr/>
        </p:nvSpPr>
        <p:spPr>
          <a:xfrm>
            <a:off x="260389" y="1805852"/>
            <a:ext cx="2705100" cy="646331"/>
          </a:xfrm>
          <a:prstGeom prst="rect">
            <a:avLst/>
          </a:prstGeom>
          <a:noFill/>
        </p:spPr>
        <p:txBody>
          <a:bodyPr wrap="square" rtlCol="0">
            <a:spAutoFit/>
          </a:bodyPr>
          <a:lstStyle/>
          <a:p>
            <a:r>
              <a:rPr lang="de-DE" b="1" dirty="0" smtClean="0"/>
              <a:t>Materialien</a:t>
            </a:r>
            <a:r>
              <a:rPr lang="de-DE" dirty="0" smtClean="0"/>
              <a:t>: Salzstreuer, </a:t>
            </a:r>
            <a:r>
              <a:rPr lang="de-DE" dirty="0" err="1" smtClean="0"/>
              <a:t>vlt</a:t>
            </a:r>
            <a:r>
              <a:rPr lang="de-DE" dirty="0" smtClean="0"/>
              <a:t>. PostIts und Stifte</a:t>
            </a:r>
            <a:endParaRPr lang="de-DE" dirty="0"/>
          </a:p>
        </p:txBody>
      </p:sp>
    </p:spTree>
    <p:extLst>
      <p:ext uri="{BB962C8B-B14F-4D97-AF65-F5344CB8AC3E}">
        <p14:creationId xmlns:p14="http://schemas.microsoft.com/office/powerpoint/2010/main" val="19991569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idx="1"/>
          </p:nvPr>
        </p:nvSpPr>
        <p:spPr>
          <a:xfrm>
            <a:off x="655951" y="1921878"/>
            <a:ext cx="7886700" cy="4351338"/>
          </a:xfrm>
        </p:spPr>
        <p:txBody>
          <a:bodyPr>
            <a:normAutofit/>
          </a:bodyPr>
          <a:lstStyle/>
          <a:p>
            <a:pPr marL="0" indent="0">
              <a:buNone/>
            </a:pPr>
            <a:r>
              <a:rPr lang="de-DE" sz="1900" dirty="0" smtClean="0">
                <a:latin typeface="Verdana" panose="020B0604030504040204" pitchFamily="34" charset="0"/>
                <a:ea typeface="Verdana" panose="020B0604030504040204" pitchFamily="34" charset="0"/>
              </a:rPr>
              <a:t>Verantwortlich für Alive! sind die jeweiligen </a:t>
            </a:r>
            <a:r>
              <a:rPr lang="de-DE" sz="1900" b="1" dirty="0" smtClean="0">
                <a:latin typeface="Verdana" panose="020B0604030504040204" pitchFamily="34" charset="0"/>
                <a:ea typeface="Verdana" panose="020B0604030504040204" pitchFamily="34" charset="0"/>
              </a:rPr>
              <a:t>JugendleiterInnen einer Region</a:t>
            </a:r>
            <a:r>
              <a:rPr lang="de-DE" sz="1900" dirty="0" smtClean="0">
                <a:latin typeface="Verdana" panose="020B0604030504040204" pitchFamily="34" charset="0"/>
                <a:ea typeface="Verdana" panose="020B0604030504040204" pitchFamily="34" charset="0"/>
              </a:rPr>
              <a:t>. </a:t>
            </a:r>
            <a:r>
              <a:rPr lang="de-DE" sz="1900" dirty="0" smtClean="0">
                <a:latin typeface="Verdana" panose="020B0604030504040204" pitchFamily="34" charset="0"/>
                <a:ea typeface="Verdana" panose="020B0604030504040204" pitchFamily="34" charset="0"/>
                <a:hlinkClick r:id="rId3"/>
              </a:rPr>
              <a:t>HIER</a:t>
            </a:r>
            <a:r>
              <a:rPr lang="de-DE" sz="1900" dirty="0" smtClean="0">
                <a:latin typeface="Verdana" panose="020B0604030504040204" pitchFamily="34" charset="0"/>
                <a:ea typeface="Verdana" panose="020B0604030504040204" pitchFamily="34" charset="0"/>
              </a:rPr>
              <a:t> ist eine Liste, die ständig auf dem laufenden gehalten wird. Mit ihnen kann man ein Datum für ein Alive! in einer Schule, Kirche, etc. festlegen</a:t>
            </a:r>
            <a:r>
              <a:rPr lang="de-DE" sz="1900" dirty="0" smtClean="0">
                <a:latin typeface="Verdana" panose="020B0604030504040204" pitchFamily="34" charset="0"/>
                <a:ea typeface="Verdana" panose="020B0604030504040204" pitchFamily="34" charset="0"/>
              </a:rPr>
              <a:t>.</a:t>
            </a:r>
            <a:endParaRPr lang="de-DE" sz="1900" dirty="0" smtClean="0">
              <a:latin typeface="Verdana" panose="020B0604030504040204" pitchFamily="34" charset="0"/>
              <a:ea typeface="Verdana" panose="020B0604030504040204" pitchFamily="34" charset="0"/>
            </a:endParaRPr>
          </a:p>
          <a:p>
            <a:pPr marL="0" indent="0">
              <a:buNone/>
            </a:pPr>
            <a:r>
              <a:rPr lang="de-DE" sz="1900" dirty="0" smtClean="0">
                <a:latin typeface="Verdana" panose="020B0604030504040204" pitchFamily="34" charset="0"/>
                <a:ea typeface="Verdana" panose="020B0604030504040204" pitchFamily="34" charset="0"/>
              </a:rPr>
              <a:t>Wir freuen uns auch über </a:t>
            </a:r>
            <a:r>
              <a:rPr lang="de-DE" sz="1900" b="1" dirty="0" smtClean="0">
                <a:latin typeface="Verdana" panose="020B0604030504040204" pitchFamily="34" charset="0"/>
                <a:ea typeface="Verdana" panose="020B0604030504040204" pitchFamily="34" charset="0"/>
              </a:rPr>
              <a:t>Rückmeldungen oder Vorschläge für andere Themen zum Erarbeiten</a:t>
            </a:r>
            <a:r>
              <a:rPr lang="de-DE" sz="1900" dirty="0" smtClean="0">
                <a:latin typeface="Verdana" panose="020B0604030504040204" pitchFamily="34" charset="0"/>
                <a:ea typeface="Verdana" panose="020B0604030504040204" pitchFamily="34" charset="0"/>
              </a:rPr>
              <a:t>. Hier sich bitte an die Hauptverantwortliche Katrin Aschenberger </a:t>
            </a:r>
            <a:r>
              <a:rPr lang="de-DE" sz="1900" dirty="0" smtClean="0">
                <a:latin typeface="Verdana" panose="020B0604030504040204" pitchFamily="34" charset="0"/>
                <a:ea typeface="Verdana" panose="020B0604030504040204" pitchFamily="34" charset="0"/>
              </a:rPr>
              <a:t>wenden</a:t>
            </a:r>
            <a:r>
              <a:rPr lang="de-DE" sz="1900" dirty="0">
                <a:latin typeface="Verdana" panose="020B0604030504040204" pitchFamily="34" charset="0"/>
                <a:ea typeface="Verdana" panose="020B0604030504040204" pitchFamily="34" charset="0"/>
              </a:rPr>
              <a:t>.</a:t>
            </a:r>
            <a:endParaRPr lang="de-DE" sz="1900" dirty="0" smtClean="0">
              <a:latin typeface="Verdana" panose="020B0604030504040204" pitchFamily="34" charset="0"/>
              <a:ea typeface="Verdana" panose="020B0604030504040204" pitchFamily="34" charset="0"/>
            </a:endParaRPr>
          </a:p>
          <a:p>
            <a:pPr marL="0" indent="0">
              <a:buNone/>
            </a:pPr>
            <a:r>
              <a:rPr lang="de-DE" sz="1900" dirty="0" smtClean="0">
                <a:latin typeface="Verdana" panose="020B0604030504040204" pitchFamily="34" charset="0"/>
                <a:ea typeface="Verdana" panose="020B0604030504040204" pitchFamily="34" charset="0"/>
              </a:rPr>
              <a:t>Es gibt auch die Variante, dass man mit Hilfe der JugendleiterInnen </a:t>
            </a:r>
            <a:r>
              <a:rPr lang="de-DE" sz="1900" b="1" dirty="0" smtClean="0">
                <a:latin typeface="Verdana" panose="020B0604030504040204" pitchFamily="34" charset="0"/>
                <a:ea typeface="Verdana" panose="020B0604030504040204" pitchFamily="34" charset="0"/>
              </a:rPr>
              <a:t>selber einen Alive!</a:t>
            </a:r>
            <a:r>
              <a:rPr lang="de-DE" sz="1900" dirty="0" smtClean="0">
                <a:latin typeface="Verdana" panose="020B0604030504040204" pitchFamily="34" charset="0"/>
                <a:ea typeface="Verdana" panose="020B0604030504040204" pitchFamily="34" charset="0"/>
              </a:rPr>
              <a:t> </a:t>
            </a:r>
            <a:r>
              <a:rPr lang="de-DE" sz="1900" dirty="0" smtClean="0">
                <a:latin typeface="Verdana" panose="020B0604030504040204" pitchFamily="34" charset="0"/>
                <a:ea typeface="Verdana" panose="020B0604030504040204" pitchFamily="34" charset="0"/>
              </a:rPr>
              <a:t>mit den SchülerInnen </a:t>
            </a:r>
            <a:r>
              <a:rPr lang="de-DE" sz="1900" dirty="0" smtClean="0">
                <a:latin typeface="Verdana" panose="020B0604030504040204" pitchFamily="34" charset="0"/>
                <a:ea typeface="Verdana" panose="020B0604030504040204" pitchFamily="34" charset="0"/>
              </a:rPr>
              <a:t>erstellt.</a:t>
            </a:r>
          </a:p>
          <a:p>
            <a:pPr marL="0" indent="0">
              <a:buNone/>
            </a:pPr>
            <a:endParaRPr lang="de-DE" sz="1900" dirty="0" smtClean="0">
              <a:latin typeface="Verdana" panose="020B0604030504040204" pitchFamily="34" charset="0"/>
              <a:ea typeface="Verdana" panose="020B0604030504040204" pitchFamily="34" charset="0"/>
            </a:endParaRPr>
          </a:p>
          <a:p>
            <a:pPr marL="0" indent="0">
              <a:buNone/>
            </a:pPr>
            <a:r>
              <a:rPr lang="de-DE" sz="1900" b="1" dirty="0" smtClean="0">
                <a:latin typeface="Verdana" panose="020B0604030504040204" pitchFamily="34" charset="0"/>
                <a:ea typeface="Verdana" panose="020B0604030504040204" pitchFamily="34" charset="0"/>
              </a:rPr>
              <a:t>Auf alle Fälle wünschen wir viel Spaß mit Alive! </a:t>
            </a:r>
            <a:r>
              <a:rPr lang="de-DE" sz="1900" b="1" dirty="0" smtClean="0">
                <a:latin typeface="Verdana" panose="020B0604030504040204" pitchFamily="34" charset="0"/>
                <a:ea typeface="Verdana" panose="020B0604030504040204" pitchFamily="34" charset="0"/>
              </a:rPr>
              <a:t>und hoffen, dass ihr eine gute Zeit damit habt!</a:t>
            </a:r>
            <a:endParaRPr lang="de-DE" sz="1900" b="1" dirty="0" smtClean="0">
              <a:latin typeface="Verdana" panose="020B0604030504040204" pitchFamily="34" charset="0"/>
              <a:ea typeface="Verdana" panose="020B0604030504040204" pitchFamily="34" charset="0"/>
            </a:endParaRPr>
          </a:p>
        </p:txBody>
      </p:sp>
      <p:pic>
        <p:nvPicPr>
          <p:cNvPr id="4" name="Grafik 3"/>
          <p:cNvPicPr>
            <a:picLocks noChangeAspect="1"/>
          </p:cNvPicPr>
          <p:nvPr/>
        </p:nvPicPr>
        <p:blipFill rotWithShape="1">
          <a:blip r:embed="rId4"/>
          <a:srcRect t="2523" b="75498"/>
          <a:stretch/>
        </p:blipFill>
        <p:spPr>
          <a:xfrm>
            <a:off x="-60209" y="-84424"/>
            <a:ext cx="9198605" cy="1515979"/>
          </a:xfrm>
          <a:prstGeom prst="rect">
            <a:avLst/>
          </a:prstGeom>
        </p:spPr>
      </p:pic>
      <p:pic>
        <p:nvPicPr>
          <p:cNvPr id="5" name="Grafik 4"/>
          <p:cNvPicPr>
            <a:picLocks noChangeAspect="1"/>
          </p:cNvPicPr>
          <p:nvPr/>
        </p:nvPicPr>
        <p:blipFill>
          <a:blip r:embed="rId5"/>
          <a:stretch>
            <a:fillRect/>
          </a:stretch>
        </p:blipFill>
        <p:spPr>
          <a:xfrm>
            <a:off x="431850" y="0"/>
            <a:ext cx="7894002" cy="1347132"/>
          </a:xfrm>
          <a:prstGeom prst="rect">
            <a:avLst/>
          </a:prstGeom>
        </p:spPr>
      </p:pic>
      <p:sp>
        <p:nvSpPr>
          <p:cNvPr id="2" name="Titel 1"/>
          <p:cNvSpPr>
            <a:spLocks noGrp="1"/>
          </p:cNvSpPr>
          <p:nvPr>
            <p:ph type="title"/>
          </p:nvPr>
        </p:nvSpPr>
        <p:spPr>
          <a:xfrm>
            <a:off x="655951" y="190416"/>
            <a:ext cx="7886700" cy="1325563"/>
          </a:xfrm>
        </p:spPr>
        <p:txBody>
          <a:bodyPr/>
          <a:lstStyle/>
          <a:p>
            <a:pPr algn="ctr"/>
            <a:r>
              <a:rPr lang="de-DE" dirty="0" smtClean="0">
                <a:latin typeface="Elephant" panose="02020904090505020303" pitchFamily="18" charset="0"/>
              </a:rPr>
              <a:t>Was jetzt?</a:t>
            </a:r>
            <a:endParaRPr lang="de-DE" dirty="0">
              <a:latin typeface="Elephant" panose="02020904090505020303" pitchFamily="18" charset="0"/>
            </a:endParaRPr>
          </a:p>
        </p:txBody>
      </p:sp>
    </p:spTree>
    <p:extLst>
      <p:ext uri="{BB962C8B-B14F-4D97-AF65-F5344CB8AC3E}">
        <p14:creationId xmlns:p14="http://schemas.microsoft.com/office/powerpoint/2010/main" val="304205647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1571</Words>
  <Application>Microsoft Office PowerPoint</Application>
  <PresentationFormat>Bildschirmpräsentation (4:3)</PresentationFormat>
  <Paragraphs>119</Paragraphs>
  <Slides>13</Slides>
  <Notes>11</Notes>
  <HiddenSlides>0</HiddenSlides>
  <MMClips>0</MMClips>
  <ScaleCrop>false</ScaleCrop>
  <HeadingPairs>
    <vt:vector size="6" baseType="variant">
      <vt:variant>
        <vt:lpstr>Verwendete Schriftarten</vt:lpstr>
      </vt:variant>
      <vt:variant>
        <vt:i4>6</vt:i4>
      </vt:variant>
      <vt:variant>
        <vt:lpstr>Design</vt:lpstr>
      </vt:variant>
      <vt:variant>
        <vt:i4>1</vt:i4>
      </vt:variant>
      <vt:variant>
        <vt:lpstr>Folientitel</vt:lpstr>
      </vt:variant>
      <vt:variant>
        <vt:i4>13</vt:i4>
      </vt:variant>
    </vt:vector>
  </HeadingPairs>
  <TitlesOfParts>
    <vt:vector size="20" baseType="lpstr">
      <vt:lpstr>Arial</vt:lpstr>
      <vt:lpstr>Calibri</vt:lpstr>
      <vt:lpstr>Calibri Light</vt:lpstr>
      <vt:lpstr>Elephant</vt:lpstr>
      <vt:lpstr>Verdana</vt:lpstr>
      <vt:lpstr>Wingdings</vt:lpstr>
      <vt:lpstr>Office</vt:lpstr>
      <vt:lpstr>Für Schule</vt:lpstr>
      <vt:lpstr>Wie geht Alive?</vt:lpstr>
      <vt:lpstr>Wie Sterne am Himmel </vt:lpstr>
      <vt:lpstr> Mr. Indifferent… </vt:lpstr>
      <vt:lpstr> Mit allen Ecken und Kanten</vt:lpstr>
      <vt:lpstr> Lebensschnur</vt:lpstr>
      <vt:lpstr> Wofür brennst du?</vt:lpstr>
      <vt:lpstr> Hallo! Wie geht‘s?</vt:lpstr>
      <vt:lpstr> All diese Ablenkungen</vt:lpstr>
      <vt:lpstr> Warten können</vt:lpstr>
      <vt:lpstr> Dankbar sein</vt:lpstr>
      <vt:lpstr> Nicht versalzen</vt:lpstr>
      <vt:lpstr>Was jetzt?</vt:lpstr>
    </vt:vector>
  </TitlesOfParts>
  <Company>Erzdioezese Salzburg</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Aschenberger Katrin</dc:creator>
  <cp:lastModifiedBy>Aschenberger Katrin</cp:lastModifiedBy>
  <cp:revision>76</cp:revision>
  <dcterms:created xsi:type="dcterms:W3CDTF">2020-11-03T08:32:29Z</dcterms:created>
  <dcterms:modified xsi:type="dcterms:W3CDTF">2020-11-10T10:53:40Z</dcterms:modified>
</cp:coreProperties>
</file>