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7" r:id="rId3"/>
    <p:sldId id="257" r:id="rId4"/>
    <p:sldId id="260" r:id="rId5"/>
    <p:sldId id="262" r:id="rId6"/>
    <p:sldId id="261" r:id="rId7"/>
    <p:sldId id="259" r:id="rId8"/>
    <p:sldId id="264" r:id="rId9"/>
    <p:sldId id="263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5000" autoAdjust="0"/>
  </p:normalViewPr>
  <p:slideViewPr>
    <p:cSldViewPr snapToGrid="0">
      <p:cViewPr varScale="1">
        <p:scale>
          <a:sx n="113" d="100"/>
          <a:sy n="113" d="100"/>
        </p:scale>
        <p:origin x="15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9A8308-AC07-46C4-9846-8D1926F82A68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803822-D820-4063-ACF5-7FE99C7FC6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1424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Gang nach Emmaus</a:t>
            </a:r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Robert Zünd, 1877, Kunstmuseum St. Gallen</a:t>
            </a:r>
          </a:p>
          <a:p>
            <a:r>
              <a:rPr lang="de-D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Quelle: </a:t>
            </a:r>
            <a:r>
              <a:rPr lang="de-DE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Wikipedia https://de.wikipedia.org/wiki/Datei:Z%C3%BCnd_Gang_nach_Emmaus_1877.jpg </a:t>
            </a:r>
            <a:endParaRPr lang="de-DE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de-DE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803822-D820-4063-ACF5-7FE99C7FC6C3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8114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45A7D-7DE0-4CBC-901A-0FEED58678A9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3B7C-17D3-4382-8667-8858EFC2E1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9210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45A7D-7DE0-4CBC-901A-0FEED58678A9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3B7C-17D3-4382-8667-8858EFC2E1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54044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45A7D-7DE0-4CBC-901A-0FEED58678A9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3B7C-17D3-4382-8667-8858EFC2E1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7122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45A7D-7DE0-4CBC-901A-0FEED58678A9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3B7C-17D3-4382-8667-8858EFC2E1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358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45A7D-7DE0-4CBC-901A-0FEED58678A9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3B7C-17D3-4382-8667-8858EFC2E1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0481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45A7D-7DE0-4CBC-901A-0FEED58678A9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3B7C-17D3-4382-8667-8858EFC2E1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7686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45A7D-7DE0-4CBC-901A-0FEED58678A9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3B7C-17D3-4382-8667-8858EFC2E1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4280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45A7D-7DE0-4CBC-901A-0FEED58678A9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3B7C-17D3-4382-8667-8858EFC2E1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5591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45A7D-7DE0-4CBC-901A-0FEED58678A9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3B7C-17D3-4382-8667-8858EFC2E1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59997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45A7D-7DE0-4CBC-901A-0FEED58678A9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3B7C-17D3-4382-8667-8858EFC2E1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08699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45A7D-7DE0-4CBC-901A-0FEED58678A9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53B7C-17D3-4382-8667-8858EFC2E1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46547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945A7D-7DE0-4CBC-901A-0FEED58678A9}" type="datetimeFigureOut">
              <a:rPr lang="de-DE" smtClean="0"/>
              <a:t>07.03.2021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53B7C-17D3-4382-8667-8858EFC2E1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64336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de.wikipedia.org/wiki/El_mismo_sol" TargetMode="External"/><Relationship Id="rId2" Type="http://schemas.openxmlformats.org/officeDocument/2006/relationships/hyperlink" Target="https://www.youtube.com/watch?v=aNHwNreDp3A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kOru9ITtVI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vhnZ8FWE0M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704044" y="3154393"/>
            <a:ext cx="388246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38088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2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Alvaro </a:t>
            </a:r>
            <a:r>
              <a:rPr kumimoji="0" lang="de-DE" altLang="de-DE" sz="2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Soler</a:t>
            </a:r>
            <a:r>
              <a:rPr kumimoji="0" lang="de-DE" altLang="de-DE" sz="2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- </a:t>
            </a:r>
            <a:r>
              <a:rPr kumimoji="0" lang="de-DE" altLang="de-DE" sz="2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El</a:t>
            </a:r>
            <a:r>
              <a:rPr kumimoji="0" lang="de-DE" altLang="de-DE" sz="2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2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Mismo</a:t>
            </a:r>
            <a:r>
              <a:rPr kumimoji="0" lang="de-DE" altLang="de-DE" sz="2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Sol</a:t>
            </a:r>
            <a:endParaRPr kumimoji="0" lang="de-DE" alt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Rechteck 1">
            <a:extLst>
              <a:ext uri="{FF2B5EF4-FFF2-40B4-BE49-F238E27FC236}">
                <a16:creationId xmlns="" xmlns:a16="http://schemas.microsoft.com/office/drawing/2014/main" id="{A154B3DA-9771-4143-9ACA-E58EB7F68FBE}"/>
              </a:ext>
            </a:extLst>
          </p:cNvPr>
          <p:cNvSpPr/>
          <p:nvPr/>
        </p:nvSpPr>
        <p:spPr>
          <a:xfrm flipV="1">
            <a:off x="-55266" y="5480645"/>
            <a:ext cx="9254532" cy="45719"/>
          </a:xfrm>
          <a:custGeom>
            <a:avLst/>
            <a:gdLst>
              <a:gd name="connsiteX0" fmla="*/ 0 w 9254532"/>
              <a:gd name="connsiteY0" fmla="*/ 0 h 45719"/>
              <a:gd name="connsiteX1" fmla="*/ 846129 w 9254532"/>
              <a:gd name="connsiteY1" fmla="*/ 0 h 45719"/>
              <a:gd name="connsiteX2" fmla="*/ 1507167 w 9254532"/>
              <a:gd name="connsiteY2" fmla="*/ 0 h 45719"/>
              <a:gd name="connsiteX3" fmla="*/ 2260750 w 9254532"/>
              <a:gd name="connsiteY3" fmla="*/ 0 h 45719"/>
              <a:gd name="connsiteX4" fmla="*/ 2644152 w 9254532"/>
              <a:gd name="connsiteY4" fmla="*/ 0 h 45719"/>
              <a:gd name="connsiteX5" fmla="*/ 3212645 w 9254532"/>
              <a:gd name="connsiteY5" fmla="*/ 0 h 45719"/>
              <a:gd name="connsiteX6" fmla="*/ 3688592 w 9254532"/>
              <a:gd name="connsiteY6" fmla="*/ 0 h 45719"/>
              <a:gd name="connsiteX7" fmla="*/ 4442175 w 9254532"/>
              <a:gd name="connsiteY7" fmla="*/ 0 h 45719"/>
              <a:gd name="connsiteX8" fmla="*/ 5288304 w 9254532"/>
              <a:gd name="connsiteY8" fmla="*/ 0 h 45719"/>
              <a:gd name="connsiteX9" fmla="*/ 5856797 w 9254532"/>
              <a:gd name="connsiteY9" fmla="*/ 0 h 45719"/>
              <a:gd name="connsiteX10" fmla="*/ 6610380 w 9254532"/>
              <a:gd name="connsiteY10" fmla="*/ 0 h 45719"/>
              <a:gd name="connsiteX11" fmla="*/ 7271418 w 9254532"/>
              <a:gd name="connsiteY11" fmla="*/ 0 h 45719"/>
              <a:gd name="connsiteX12" fmla="*/ 8025001 w 9254532"/>
              <a:gd name="connsiteY12" fmla="*/ 0 h 45719"/>
              <a:gd name="connsiteX13" fmla="*/ 9254532 w 9254532"/>
              <a:gd name="connsiteY13" fmla="*/ 0 h 45719"/>
              <a:gd name="connsiteX14" fmla="*/ 9254532 w 9254532"/>
              <a:gd name="connsiteY14" fmla="*/ 45719 h 45719"/>
              <a:gd name="connsiteX15" fmla="*/ 8408403 w 9254532"/>
              <a:gd name="connsiteY15" fmla="*/ 45719 h 45719"/>
              <a:gd name="connsiteX16" fmla="*/ 7839911 w 9254532"/>
              <a:gd name="connsiteY16" fmla="*/ 45719 h 45719"/>
              <a:gd name="connsiteX17" fmla="*/ 7178873 w 9254532"/>
              <a:gd name="connsiteY17" fmla="*/ 45719 h 45719"/>
              <a:gd name="connsiteX18" fmla="*/ 6795471 w 9254532"/>
              <a:gd name="connsiteY18" fmla="*/ 45719 h 45719"/>
              <a:gd name="connsiteX19" fmla="*/ 6226978 w 9254532"/>
              <a:gd name="connsiteY19" fmla="*/ 45719 h 45719"/>
              <a:gd name="connsiteX20" fmla="*/ 5473395 w 9254532"/>
              <a:gd name="connsiteY20" fmla="*/ 45719 h 45719"/>
              <a:gd name="connsiteX21" fmla="*/ 4812357 w 9254532"/>
              <a:gd name="connsiteY21" fmla="*/ 45719 h 45719"/>
              <a:gd name="connsiteX22" fmla="*/ 4336409 w 9254532"/>
              <a:gd name="connsiteY22" fmla="*/ 45719 h 45719"/>
              <a:gd name="connsiteX23" fmla="*/ 3860462 w 9254532"/>
              <a:gd name="connsiteY23" fmla="*/ 45719 h 45719"/>
              <a:gd name="connsiteX24" fmla="*/ 3477060 w 9254532"/>
              <a:gd name="connsiteY24" fmla="*/ 45719 h 45719"/>
              <a:gd name="connsiteX25" fmla="*/ 3001113 w 9254532"/>
              <a:gd name="connsiteY25" fmla="*/ 45719 h 45719"/>
              <a:gd name="connsiteX26" fmla="*/ 2247529 w 9254532"/>
              <a:gd name="connsiteY26" fmla="*/ 45719 h 45719"/>
              <a:gd name="connsiteX27" fmla="*/ 1771582 w 9254532"/>
              <a:gd name="connsiteY27" fmla="*/ 45719 h 45719"/>
              <a:gd name="connsiteX28" fmla="*/ 925453 w 9254532"/>
              <a:gd name="connsiteY28" fmla="*/ 45719 h 45719"/>
              <a:gd name="connsiteX29" fmla="*/ 0 w 9254532"/>
              <a:gd name="connsiteY29" fmla="*/ 45719 h 45719"/>
              <a:gd name="connsiteX30" fmla="*/ 0 w 9254532"/>
              <a:gd name="connsiteY30" fmla="*/ 0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254532" h="45719" extrusionOk="0">
                <a:moveTo>
                  <a:pt x="0" y="0"/>
                </a:moveTo>
                <a:cubicBezTo>
                  <a:pt x="170643" y="21710"/>
                  <a:pt x="454777" y="-972"/>
                  <a:pt x="846129" y="0"/>
                </a:cubicBezTo>
                <a:cubicBezTo>
                  <a:pt x="1237481" y="972"/>
                  <a:pt x="1308373" y="5989"/>
                  <a:pt x="1507167" y="0"/>
                </a:cubicBezTo>
                <a:cubicBezTo>
                  <a:pt x="1705961" y="-5989"/>
                  <a:pt x="2039532" y="3791"/>
                  <a:pt x="2260750" y="0"/>
                </a:cubicBezTo>
                <a:cubicBezTo>
                  <a:pt x="2481968" y="-3791"/>
                  <a:pt x="2502965" y="13852"/>
                  <a:pt x="2644152" y="0"/>
                </a:cubicBezTo>
                <a:cubicBezTo>
                  <a:pt x="2785339" y="-13852"/>
                  <a:pt x="3027374" y="8050"/>
                  <a:pt x="3212645" y="0"/>
                </a:cubicBezTo>
                <a:cubicBezTo>
                  <a:pt x="3397916" y="-8050"/>
                  <a:pt x="3536744" y="-12553"/>
                  <a:pt x="3688592" y="0"/>
                </a:cubicBezTo>
                <a:cubicBezTo>
                  <a:pt x="3840440" y="12553"/>
                  <a:pt x="4112847" y="-15939"/>
                  <a:pt x="4442175" y="0"/>
                </a:cubicBezTo>
                <a:cubicBezTo>
                  <a:pt x="4771503" y="15939"/>
                  <a:pt x="5060681" y="21520"/>
                  <a:pt x="5288304" y="0"/>
                </a:cubicBezTo>
                <a:cubicBezTo>
                  <a:pt x="5515927" y="-21520"/>
                  <a:pt x="5725853" y="-20548"/>
                  <a:pt x="5856797" y="0"/>
                </a:cubicBezTo>
                <a:cubicBezTo>
                  <a:pt x="5987741" y="20548"/>
                  <a:pt x="6278167" y="30455"/>
                  <a:pt x="6610380" y="0"/>
                </a:cubicBezTo>
                <a:cubicBezTo>
                  <a:pt x="6942593" y="-30455"/>
                  <a:pt x="6999635" y="7687"/>
                  <a:pt x="7271418" y="0"/>
                </a:cubicBezTo>
                <a:cubicBezTo>
                  <a:pt x="7543201" y="-7687"/>
                  <a:pt x="7836073" y="-1599"/>
                  <a:pt x="8025001" y="0"/>
                </a:cubicBezTo>
                <a:cubicBezTo>
                  <a:pt x="8213929" y="1599"/>
                  <a:pt x="8699980" y="35915"/>
                  <a:pt x="9254532" y="0"/>
                </a:cubicBezTo>
                <a:cubicBezTo>
                  <a:pt x="9256784" y="10018"/>
                  <a:pt x="9255663" y="33297"/>
                  <a:pt x="9254532" y="45719"/>
                </a:cubicBezTo>
                <a:cubicBezTo>
                  <a:pt x="9007210" y="83033"/>
                  <a:pt x="8712694" y="41384"/>
                  <a:pt x="8408403" y="45719"/>
                </a:cubicBezTo>
                <a:cubicBezTo>
                  <a:pt x="8104112" y="50054"/>
                  <a:pt x="8024020" y="21343"/>
                  <a:pt x="7839911" y="45719"/>
                </a:cubicBezTo>
                <a:cubicBezTo>
                  <a:pt x="7655802" y="70095"/>
                  <a:pt x="7487210" y="36772"/>
                  <a:pt x="7178873" y="45719"/>
                </a:cubicBezTo>
                <a:cubicBezTo>
                  <a:pt x="6870536" y="54666"/>
                  <a:pt x="6946712" y="32574"/>
                  <a:pt x="6795471" y="45719"/>
                </a:cubicBezTo>
                <a:cubicBezTo>
                  <a:pt x="6644230" y="58864"/>
                  <a:pt x="6419198" y="36032"/>
                  <a:pt x="6226978" y="45719"/>
                </a:cubicBezTo>
                <a:cubicBezTo>
                  <a:pt x="6034758" y="55406"/>
                  <a:pt x="5782587" y="8362"/>
                  <a:pt x="5473395" y="45719"/>
                </a:cubicBezTo>
                <a:cubicBezTo>
                  <a:pt x="5164203" y="83076"/>
                  <a:pt x="5140281" y="41625"/>
                  <a:pt x="4812357" y="45719"/>
                </a:cubicBezTo>
                <a:cubicBezTo>
                  <a:pt x="4484433" y="49813"/>
                  <a:pt x="4472401" y="32366"/>
                  <a:pt x="4336409" y="45719"/>
                </a:cubicBezTo>
                <a:cubicBezTo>
                  <a:pt x="4200417" y="59072"/>
                  <a:pt x="4084102" y="30014"/>
                  <a:pt x="3860462" y="45719"/>
                </a:cubicBezTo>
                <a:cubicBezTo>
                  <a:pt x="3636822" y="61424"/>
                  <a:pt x="3629595" y="63666"/>
                  <a:pt x="3477060" y="45719"/>
                </a:cubicBezTo>
                <a:cubicBezTo>
                  <a:pt x="3324525" y="27772"/>
                  <a:pt x="3155820" y="23939"/>
                  <a:pt x="3001113" y="45719"/>
                </a:cubicBezTo>
                <a:cubicBezTo>
                  <a:pt x="2846406" y="67499"/>
                  <a:pt x="2541146" y="12622"/>
                  <a:pt x="2247529" y="45719"/>
                </a:cubicBezTo>
                <a:cubicBezTo>
                  <a:pt x="1953912" y="78816"/>
                  <a:pt x="1944817" y="68744"/>
                  <a:pt x="1771582" y="45719"/>
                </a:cubicBezTo>
                <a:cubicBezTo>
                  <a:pt x="1598347" y="22694"/>
                  <a:pt x="1262620" y="56613"/>
                  <a:pt x="925453" y="45719"/>
                </a:cubicBezTo>
                <a:cubicBezTo>
                  <a:pt x="588286" y="34825"/>
                  <a:pt x="248871" y="71574"/>
                  <a:pt x="0" y="45719"/>
                </a:cubicBezTo>
                <a:cubicBezTo>
                  <a:pt x="825" y="32295"/>
                  <a:pt x="-258" y="19920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69112762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0385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53697" y="5023387"/>
            <a:ext cx="388246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38088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2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Alvaro </a:t>
            </a:r>
            <a:r>
              <a:rPr kumimoji="0" lang="de-DE" altLang="de-DE" sz="2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Soler</a:t>
            </a:r>
            <a:r>
              <a:rPr kumimoji="0" lang="de-DE" altLang="de-DE" sz="2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- </a:t>
            </a:r>
            <a:r>
              <a:rPr kumimoji="0" lang="de-DE" altLang="de-DE" sz="2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El</a:t>
            </a:r>
            <a:r>
              <a:rPr kumimoji="0" lang="de-DE" altLang="de-DE" sz="2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2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Mismo</a:t>
            </a:r>
            <a:r>
              <a:rPr kumimoji="0" lang="de-DE" altLang="de-DE" sz="2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Sol</a:t>
            </a:r>
            <a:endParaRPr kumimoji="0" lang="de-DE" alt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4436158" y="6292875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de-DE" sz="1200" dirty="0">
                <a:hlinkClick r:id="rId2"/>
              </a:rPr>
              <a:t>https://www.youtube.com/watch?v=aNHwNreDp3A</a:t>
            </a:r>
            <a:r>
              <a:rPr lang="de-DE" sz="1200" dirty="0"/>
              <a:t> </a:t>
            </a:r>
          </a:p>
        </p:txBody>
      </p:sp>
      <p:sp>
        <p:nvSpPr>
          <p:cNvPr id="8" name="Rechteck 7"/>
          <p:cNvSpPr/>
          <p:nvPr/>
        </p:nvSpPr>
        <p:spPr>
          <a:xfrm>
            <a:off x="6079063" y="6508919"/>
            <a:ext cx="29742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de-DE" sz="1200" dirty="0">
                <a:hlinkClick r:id="rId3"/>
              </a:rPr>
              <a:t>https://de.wikipedia.org/wiki/El_mismo_sol</a:t>
            </a:r>
            <a:r>
              <a:rPr lang="de-DE" sz="1200" dirty="0"/>
              <a:t> 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="" xmlns:a16="http://schemas.microsoft.com/office/drawing/2014/main" id="{A154B3DA-9771-4143-9ACA-E58EB7F68FBE}"/>
              </a:ext>
            </a:extLst>
          </p:cNvPr>
          <p:cNvSpPr/>
          <p:nvPr/>
        </p:nvSpPr>
        <p:spPr>
          <a:xfrm flipV="1">
            <a:off x="-55266" y="5480645"/>
            <a:ext cx="9254532" cy="45719"/>
          </a:xfrm>
          <a:custGeom>
            <a:avLst/>
            <a:gdLst>
              <a:gd name="connsiteX0" fmla="*/ 0 w 9254532"/>
              <a:gd name="connsiteY0" fmla="*/ 0 h 45719"/>
              <a:gd name="connsiteX1" fmla="*/ 846129 w 9254532"/>
              <a:gd name="connsiteY1" fmla="*/ 0 h 45719"/>
              <a:gd name="connsiteX2" fmla="*/ 1507167 w 9254532"/>
              <a:gd name="connsiteY2" fmla="*/ 0 h 45719"/>
              <a:gd name="connsiteX3" fmla="*/ 2260750 w 9254532"/>
              <a:gd name="connsiteY3" fmla="*/ 0 h 45719"/>
              <a:gd name="connsiteX4" fmla="*/ 2644152 w 9254532"/>
              <a:gd name="connsiteY4" fmla="*/ 0 h 45719"/>
              <a:gd name="connsiteX5" fmla="*/ 3212645 w 9254532"/>
              <a:gd name="connsiteY5" fmla="*/ 0 h 45719"/>
              <a:gd name="connsiteX6" fmla="*/ 3688592 w 9254532"/>
              <a:gd name="connsiteY6" fmla="*/ 0 h 45719"/>
              <a:gd name="connsiteX7" fmla="*/ 4442175 w 9254532"/>
              <a:gd name="connsiteY7" fmla="*/ 0 h 45719"/>
              <a:gd name="connsiteX8" fmla="*/ 5288304 w 9254532"/>
              <a:gd name="connsiteY8" fmla="*/ 0 h 45719"/>
              <a:gd name="connsiteX9" fmla="*/ 5856797 w 9254532"/>
              <a:gd name="connsiteY9" fmla="*/ 0 h 45719"/>
              <a:gd name="connsiteX10" fmla="*/ 6610380 w 9254532"/>
              <a:gd name="connsiteY10" fmla="*/ 0 h 45719"/>
              <a:gd name="connsiteX11" fmla="*/ 7271418 w 9254532"/>
              <a:gd name="connsiteY11" fmla="*/ 0 h 45719"/>
              <a:gd name="connsiteX12" fmla="*/ 8025001 w 9254532"/>
              <a:gd name="connsiteY12" fmla="*/ 0 h 45719"/>
              <a:gd name="connsiteX13" fmla="*/ 9254532 w 9254532"/>
              <a:gd name="connsiteY13" fmla="*/ 0 h 45719"/>
              <a:gd name="connsiteX14" fmla="*/ 9254532 w 9254532"/>
              <a:gd name="connsiteY14" fmla="*/ 45719 h 45719"/>
              <a:gd name="connsiteX15" fmla="*/ 8408403 w 9254532"/>
              <a:gd name="connsiteY15" fmla="*/ 45719 h 45719"/>
              <a:gd name="connsiteX16" fmla="*/ 7839911 w 9254532"/>
              <a:gd name="connsiteY16" fmla="*/ 45719 h 45719"/>
              <a:gd name="connsiteX17" fmla="*/ 7178873 w 9254532"/>
              <a:gd name="connsiteY17" fmla="*/ 45719 h 45719"/>
              <a:gd name="connsiteX18" fmla="*/ 6795471 w 9254532"/>
              <a:gd name="connsiteY18" fmla="*/ 45719 h 45719"/>
              <a:gd name="connsiteX19" fmla="*/ 6226978 w 9254532"/>
              <a:gd name="connsiteY19" fmla="*/ 45719 h 45719"/>
              <a:gd name="connsiteX20" fmla="*/ 5473395 w 9254532"/>
              <a:gd name="connsiteY20" fmla="*/ 45719 h 45719"/>
              <a:gd name="connsiteX21" fmla="*/ 4812357 w 9254532"/>
              <a:gd name="connsiteY21" fmla="*/ 45719 h 45719"/>
              <a:gd name="connsiteX22" fmla="*/ 4336409 w 9254532"/>
              <a:gd name="connsiteY22" fmla="*/ 45719 h 45719"/>
              <a:gd name="connsiteX23" fmla="*/ 3860462 w 9254532"/>
              <a:gd name="connsiteY23" fmla="*/ 45719 h 45719"/>
              <a:gd name="connsiteX24" fmla="*/ 3477060 w 9254532"/>
              <a:gd name="connsiteY24" fmla="*/ 45719 h 45719"/>
              <a:gd name="connsiteX25" fmla="*/ 3001113 w 9254532"/>
              <a:gd name="connsiteY25" fmla="*/ 45719 h 45719"/>
              <a:gd name="connsiteX26" fmla="*/ 2247529 w 9254532"/>
              <a:gd name="connsiteY26" fmla="*/ 45719 h 45719"/>
              <a:gd name="connsiteX27" fmla="*/ 1771582 w 9254532"/>
              <a:gd name="connsiteY27" fmla="*/ 45719 h 45719"/>
              <a:gd name="connsiteX28" fmla="*/ 925453 w 9254532"/>
              <a:gd name="connsiteY28" fmla="*/ 45719 h 45719"/>
              <a:gd name="connsiteX29" fmla="*/ 0 w 9254532"/>
              <a:gd name="connsiteY29" fmla="*/ 45719 h 45719"/>
              <a:gd name="connsiteX30" fmla="*/ 0 w 9254532"/>
              <a:gd name="connsiteY30" fmla="*/ 0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254532" h="45719" extrusionOk="0">
                <a:moveTo>
                  <a:pt x="0" y="0"/>
                </a:moveTo>
                <a:cubicBezTo>
                  <a:pt x="170643" y="21710"/>
                  <a:pt x="454777" y="-972"/>
                  <a:pt x="846129" y="0"/>
                </a:cubicBezTo>
                <a:cubicBezTo>
                  <a:pt x="1237481" y="972"/>
                  <a:pt x="1308373" y="5989"/>
                  <a:pt x="1507167" y="0"/>
                </a:cubicBezTo>
                <a:cubicBezTo>
                  <a:pt x="1705961" y="-5989"/>
                  <a:pt x="2039532" y="3791"/>
                  <a:pt x="2260750" y="0"/>
                </a:cubicBezTo>
                <a:cubicBezTo>
                  <a:pt x="2481968" y="-3791"/>
                  <a:pt x="2502965" y="13852"/>
                  <a:pt x="2644152" y="0"/>
                </a:cubicBezTo>
                <a:cubicBezTo>
                  <a:pt x="2785339" y="-13852"/>
                  <a:pt x="3027374" y="8050"/>
                  <a:pt x="3212645" y="0"/>
                </a:cubicBezTo>
                <a:cubicBezTo>
                  <a:pt x="3397916" y="-8050"/>
                  <a:pt x="3536744" y="-12553"/>
                  <a:pt x="3688592" y="0"/>
                </a:cubicBezTo>
                <a:cubicBezTo>
                  <a:pt x="3840440" y="12553"/>
                  <a:pt x="4112847" y="-15939"/>
                  <a:pt x="4442175" y="0"/>
                </a:cubicBezTo>
                <a:cubicBezTo>
                  <a:pt x="4771503" y="15939"/>
                  <a:pt x="5060681" y="21520"/>
                  <a:pt x="5288304" y="0"/>
                </a:cubicBezTo>
                <a:cubicBezTo>
                  <a:pt x="5515927" y="-21520"/>
                  <a:pt x="5725853" y="-20548"/>
                  <a:pt x="5856797" y="0"/>
                </a:cubicBezTo>
                <a:cubicBezTo>
                  <a:pt x="5987741" y="20548"/>
                  <a:pt x="6278167" y="30455"/>
                  <a:pt x="6610380" y="0"/>
                </a:cubicBezTo>
                <a:cubicBezTo>
                  <a:pt x="6942593" y="-30455"/>
                  <a:pt x="6999635" y="7687"/>
                  <a:pt x="7271418" y="0"/>
                </a:cubicBezTo>
                <a:cubicBezTo>
                  <a:pt x="7543201" y="-7687"/>
                  <a:pt x="7836073" y="-1599"/>
                  <a:pt x="8025001" y="0"/>
                </a:cubicBezTo>
                <a:cubicBezTo>
                  <a:pt x="8213929" y="1599"/>
                  <a:pt x="8699980" y="35915"/>
                  <a:pt x="9254532" y="0"/>
                </a:cubicBezTo>
                <a:cubicBezTo>
                  <a:pt x="9256784" y="10018"/>
                  <a:pt x="9255663" y="33297"/>
                  <a:pt x="9254532" y="45719"/>
                </a:cubicBezTo>
                <a:cubicBezTo>
                  <a:pt x="9007210" y="83033"/>
                  <a:pt x="8712694" y="41384"/>
                  <a:pt x="8408403" y="45719"/>
                </a:cubicBezTo>
                <a:cubicBezTo>
                  <a:pt x="8104112" y="50054"/>
                  <a:pt x="8024020" y="21343"/>
                  <a:pt x="7839911" y="45719"/>
                </a:cubicBezTo>
                <a:cubicBezTo>
                  <a:pt x="7655802" y="70095"/>
                  <a:pt x="7487210" y="36772"/>
                  <a:pt x="7178873" y="45719"/>
                </a:cubicBezTo>
                <a:cubicBezTo>
                  <a:pt x="6870536" y="54666"/>
                  <a:pt x="6946712" y="32574"/>
                  <a:pt x="6795471" y="45719"/>
                </a:cubicBezTo>
                <a:cubicBezTo>
                  <a:pt x="6644230" y="58864"/>
                  <a:pt x="6419198" y="36032"/>
                  <a:pt x="6226978" y="45719"/>
                </a:cubicBezTo>
                <a:cubicBezTo>
                  <a:pt x="6034758" y="55406"/>
                  <a:pt x="5782587" y="8362"/>
                  <a:pt x="5473395" y="45719"/>
                </a:cubicBezTo>
                <a:cubicBezTo>
                  <a:pt x="5164203" y="83076"/>
                  <a:pt x="5140281" y="41625"/>
                  <a:pt x="4812357" y="45719"/>
                </a:cubicBezTo>
                <a:cubicBezTo>
                  <a:pt x="4484433" y="49813"/>
                  <a:pt x="4472401" y="32366"/>
                  <a:pt x="4336409" y="45719"/>
                </a:cubicBezTo>
                <a:cubicBezTo>
                  <a:pt x="4200417" y="59072"/>
                  <a:pt x="4084102" y="30014"/>
                  <a:pt x="3860462" y="45719"/>
                </a:cubicBezTo>
                <a:cubicBezTo>
                  <a:pt x="3636822" y="61424"/>
                  <a:pt x="3629595" y="63666"/>
                  <a:pt x="3477060" y="45719"/>
                </a:cubicBezTo>
                <a:cubicBezTo>
                  <a:pt x="3324525" y="27772"/>
                  <a:pt x="3155820" y="23939"/>
                  <a:pt x="3001113" y="45719"/>
                </a:cubicBezTo>
                <a:cubicBezTo>
                  <a:pt x="2846406" y="67499"/>
                  <a:pt x="2541146" y="12622"/>
                  <a:pt x="2247529" y="45719"/>
                </a:cubicBezTo>
                <a:cubicBezTo>
                  <a:pt x="1953912" y="78816"/>
                  <a:pt x="1944817" y="68744"/>
                  <a:pt x="1771582" y="45719"/>
                </a:cubicBezTo>
                <a:cubicBezTo>
                  <a:pt x="1598347" y="22694"/>
                  <a:pt x="1262620" y="56613"/>
                  <a:pt x="925453" y="45719"/>
                </a:cubicBezTo>
                <a:cubicBezTo>
                  <a:pt x="588286" y="34825"/>
                  <a:pt x="248871" y="71574"/>
                  <a:pt x="0" y="45719"/>
                </a:cubicBezTo>
                <a:cubicBezTo>
                  <a:pt x="825" y="32295"/>
                  <a:pt x="-258" y="19920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69112762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95273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1209885"/>
            <a:ext cx="4011284" cy="465124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0" rIns="91440" bIns="952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600" b="0" i="0" u="none" strike="noStrike" cap="none" normalizeH="0" baseline="0" dirty="0">
              <a:ln>
                <a:noFill/>
              </a:ln>
              <a:effectLst/>
              <a:latin typeface="Bahnschrift" panose="020B0502040204020203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¡Hey!</a:t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Te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digo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claro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,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claro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No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es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nada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raro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,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raro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Así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se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puede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,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amor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¡Hey!</a:t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Un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mundo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enano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,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enano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Estamos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mano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a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mano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Solo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hace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falta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el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amor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Se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puede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,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amor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Yo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quiero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que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este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sea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el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mundo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que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conteste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Del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este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hasta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oeste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y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bajo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el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mismo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sol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Ahora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nos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vamos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, si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juntos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celebramos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Aquí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todos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estamos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bajo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el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mismo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sol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(¡Hey, hey, hey!)</a:t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Y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bajo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el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mismo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</a:t>
            </a:r>
            <a:r>
              <a:rPr kumimoji="0" lang="de-DE" altLang="de-DE" sz="1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sol</a:t>
            </a: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/>
            </a:r>
            <a:br>
              <a:rPr kumimoji="0" lang="de-DE" altLang="de-DE" sz="1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</a:br>
            <a:endParaRPr kumimoji="0" lang="de-DE" altLang="de-DE" sz="1400" b="0" i="0" u="none" strike="noStrike" cap="none" normalizeH="0" baseline="0" dirty="0">
              <a:ln>
                <a:noFill/>
              </a:ln>
              <a:effectLst/>
              <a:latin typeface="Bahnschrift" panose="020B0502040204020203" pitchFamily="34" charset="0"/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4011284" y="1658069"/>
            <a:ext cx="5831456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Ich sag es dir klar und deutlich,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Es ist nichts Sonderbares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So geht es, Liebe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endParaRPr lang="de-DE" sz="1400" dirty="0">
              <a:latin typeface="Bahnschrift Light" panose="020B0502040204020203" pitchFamily="34" charset="0"/>
            </a:endParaRPr>
          </a:p>
          <a:p>
            <a:endParaRPr lang="de-DE" sz="1400" dirty="0">
              <a:solidFill>
                <a:srgbClr val="2F2F2F"/>
              </a:solidFill>
              <a:latin typeface="Bahnschrift Light" panose="020B0502040204020203" pitchFamily="34" charset="0"/>
            </a:endParaRP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Eine zwergenhafte Welt, winzig, klein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Wir halten uns an den Händen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Es bedarf nur der Liebe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latin typeface="Bahnschrift Light" panose="020B0502040204020203" pitchFamily="34" charset="0"/>
              </a:rPr>
              <a:t>E</a:t>
            </a: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s ist möglich, Liebe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Ich will, dass diese die Welt sei, die antworten möge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Von Osten bis Westen und unter derselben Sonne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Jetzt machen wir uns auf, wenn wir gemeinsam feiern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Sind wir alle hier unter der selben Sonne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endParaRPr lang="de-DE" sz="1400" dirty="0">
              <a:latin typeface="Bahnschrift Light" panose="020B0502040204020203" pitchFamily="34" charset="0"/>
            </a:endParaRPr>
          </a:p>
          <a:p>
            <a:endParaRPr lang="de-DE" sz="1400" dirty="0">
              <a:latin typeface="Bahnschrift Light" panose="020B0502040204020203" pitchFamily="34" charset="0"/>
            </a:endParaRP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Und unter derselben Sonne</a:t>
            </a:r>
            <a:endParaRPr lang="de-DE" sz="1400" dirty="0">
              <a:latin typeface="Bahnschrift Light" panose="020B0502040204020203" pitchFamily="34" charset="0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3677110" y="104319"/>
            <a:ext cx="1565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b="1" dirty="0">
                <a:solidFill>
                  <a:srgbClr val="2F2F2F"/>
                </a:solidFill>
                <a:latin typeface="Roboto Condensed"/>
              </a:rPr>
              <a:t>MISMO SOL </a:t>
            </a:r>
          </a:p>
        </p:txBody>
      </p:sp>
    </p:spTree>
    <p:extLst>
      <p:ext uri="{BB962C8B-B14F-4D97-AF65-F5344CB8AC3E}">
        <p14:creationId xmlns:p14="http://schemas.microsoft.com/office/powerpoint/2010/main" val="998208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1317607"/>
            <a:ext cx="4011284" cy="44357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0" rIns="91440" bIns="952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600" b="0" i="0" u="none" strike="noStrike" cap="none" normalizeH="0" baseline="0" dirty="0">
              <a:ln>
                <a:noFill/>
              </a:ln>
              <a:effectLst/>
              <a:latin typeface="Bahnschrift" panose="020B0502040204020203" pitchFamily="34" charset="0"/>
            </a:endParaRPr>
          </a:p>
          <a:p>
            <a:pPr lvl="0" algn="r" defTabSz="914400"/>
            <a:r>
              <a:rPr lang="de-DE" altLang="de-DE" sz="1400" dirty="0" err="1">
                <a:latin typeface="Bahnschrift" panose="020B0502040204020203" pitchFamily="34" charset="0"/>
              </a:rPr>
              <a:t>Saca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lo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malo</a:t>
            </a:r>
            <a:r>
              <a:rPr lang="de-DE" altLang="de-DE" sz="1400" dirty="0">
                <a:latin typeface="Bahnschrift" panose="020B0502040204020203" pitchFamily="34" charset="0"/>
              </a:rPr>
              <a:t>, </a:t>
            </a:r>
            <a:r>
              <a:rPr lang="de-DE" altLang="de-DE" sz="1400" dirty="0" err="1">
                <a:latin typeface="Bahnschrift" panose="020B0502040204020203" pitchFamily="34" charset="0"/>
              </a:rPr>
              <a:t>malo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 err="1">
                <a:latin typeface="Bahnschrift" panose="020B0502040204020203" pitchFamily="34" charset="0"/>
              </a:rPr>
              <a:t>No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digas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paro</a:t>
            </a:r>
            <a:r>
              <a:rPr lang="de-DE" altLang="de-DE" sz="1400" dirty="0">
                <a:latin typeface="Bahnschrift" panose="020B0502040204020203" pitchFamily="34" charset="0"/>
              </a:rPr>
              <a:t>, </a:t>
            </a:r>
            <a:r>
              <a:rPr lang="de-DE" altLang="de-DE" sz="1400" dirty="0" err="1">
                <a:latin typeface="Bahnschrift" panose="020B0502040204020203" pitchFamily="34" charset="0"/>
              </a:rPr>
              <a:t>paro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>
                <a:latin typeface="Bahnschrift" panose="020B0502040204020203" pitchFamily="34" charset="0"/>
              </a:rPr>
              <a:t>Vale la </a:t>
            </a:r>
            <a:r>
              <a:rPr lang="de-DE" altLang="de-DE" sz="1400" dirty="0" err="1">
                <a:latin typeface="Bahnschrift" panose="020B0502040204020203" pitchFamily="34" charset="0"/>
              </a:rPr>
              <a:t>pena</a:t>
            </a:r>
            <a:r>
              <a:rPr lang="de-DE" altLang="de-DE" sz="1400" dirty="0">
                <a:latin typeface="Bahnschrift" panose="020B0502040204020203" pitchFamily="34" charset="0"/>
              </a:rPr>
              <a:t>, mi </a:t>
            </a:r>
            <a:r>
              <a:rPr lang="de-DE" altLang="de-DE" sz="1400" dirty="0" err="1">
                <a:latin typeface="Bahnschrift" panose="020B0502040204020203" pitchFamily="34" charset="0"/>
              </a:rPr>
              <a:t>amor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>
                <a:latin typeface="Bahnschrift" panose="020B0502040204020203" pitchFamily="34" charset="0"/>
              </a:rPr>
              <a:t>La </a:t>
            </a:r>
            <a:r>
              <a:rPr lang="de-DE" altLang="de-DE" sz="1400" dirty="0" err="1">
                <a:latin typeface="Bahnschrift" panose="020B0502040204020203" pitchFamily="34" charset="0"/>
              </a:rPr>
              <a:t>pena</a:t>
            </a:r>
            <a:r>
              <a:rPr lang="de-DE" altLang="de-DE" sz="1400" dirty="0">
                <a:latin typeface="Bahnschrift" panose="020B0502040204020203" pitchFamily="34" charset="0"/>
              </a:rPr>
              <a:t>, mi </a:t>
            </a:r>
            <a:r>
              <a:rPr lang="de-DE" altLang="de-DE" sz="1400" dirty="0" err="1">
                <a:latin typeface="Bahnschrift" panose="020B0502040204020203" pitchFamily="34" charset="0"/>
              </a:rPr>
              <a:t>amor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 err="1">
                <a:latin typeface="Bahnschrift" panose="020B0502040204020203" pitchFamily="34" charset="0"/>
              </a:rPr>
              <a:t>No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hay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fronteras</a:t>
            </a:r>
            <a:r>
              <a:rPr lang="de-DE" altLang="de-DE" sz="1400" dirty="0">
                <a:latin typeface="Bahnschrift" panose="020B0502040204020203" pitchFamily="34" charset="0"/>
              </a:rPr>
              <a:t> - </a:t>
            </a:r>
            <a:r>
              <a:rPr lang="de-DE" altLang="de-DE" sz="1400" dirty="0" err="1">
                <a:latin typeface="Bahnschrift" panose="020B0502040204020203" pitchFamily="34" charset="0"/>
              </a:rPr>
              <a:t>eras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 err="1">
                <a:latin typeface="Bahnschrift" panose="020B0502040204020203" pitchFamily="34" charset="0"/>
              </a:rPr>
              <a:t>Será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lo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que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tú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quieras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>
                <a:latin typeface="Bahnschrift" panose="020B0502040204020203" pitchFamily="34" charset="0"/>
              </a:rPr>
              <a:t>Lo </a:t>
            </a:r>
            <a:r>
              <a:rPr lang="de-DE" altLang="de-DE" sz="1400" dirty="0" err="1">
                <a:latin typeface="Bahnschrift" panose="020B0502040204020203" pitchFamily="34" charset="0"/>
              </a:rPr>
              <a:t>que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tú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quieras</a:t>
            </a:r>
            <a:r>
              <a:rPr lang="de-DE" altLang="de-DE" sz="1400" dirty="0">
                <a:latin typeface="Bahnschrift" panose="020B0502040204020203" pitchFamily="34" charset="0"/>
              </a:rPr>
              <a:t>, </a:t>
            </a:r>
            <a:r>
              <a:rPr lang="de-DE" altLang="de-DE" sz="1400" dirty="0" err="1">
                <a:latin typeface="Bahnschrift" panose="020B0502040204020203" pitchFamily="34" charset="0"/>
              </a:rPr>
              <a:t>amor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>
                <a:latin typeface="Bahnschrift" panose="020B0502040204020203" pitchFamily="34" charset="0"/>
              </a:rPr>
              <a:t>Se </a:t>
            </a:r>
            <a:r>
              <a:rPr lang="de-DE" altLang="de-DE" sz="1400" dirty="0" err="1">
                <a:latin typeface="Bahnschrift" panose="020B0502040204020203" pitchFamily="34" charset="0"/>
              </a:rPr>
              <a:t>puede</a:t>
            </a:r>
            <a:r>
              <a:rPr lang="de-DE" altLang="de-DE" sz="1400" dirty="0">
                <a:latin typeface="Bahnschrift" panose="020B0502040204020203" pitchFamily="34" charset="0"/>
              </a:rPr>
              <a:t>, </a:t>
            </a:r>
            <a:r>
              <a:rPr lang="de-DE" altLang="de-DE" sz="1400" dirty="0" err="1">
                <a:latin typeface="Bahnschrift" panose="020B0502040204020203" pitchFamily="34" charset="0"/>
              </a:rPr>
              <a:t>amor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 err="1">
                <a:latin typeface="Bahnschrift" panose="020B0502040204020203" pitchFamily="34" charset="0"/>
              </a:rPr>
              <a:t>Yo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quiero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que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este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sea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el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mundo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que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conteste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>
                <a:latin typeface="Bahnschrift" panose="020B0502040204020203" pitchFamily="34" charset="0"/>
              </a:rPr>
              <a:t>Del </a:t>
            </a:r>
            <a:r>
              <a:rPr lang="de-DE" altLang="de-DE" sz="1400" dirty="0" err="1">
                <a:latin typeface="Bahnschrift" panose="020B0502040204020203" pitchFamily="34" charset="0"/>
              </a:rPr>
              <a:t>este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hasta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oeste</a:t>
            </a:r>
            <a:r>
              <a:rPr lang="de-DE" altLang="de-DE" sz="1400" dirty="0">
                <a:latin typeface="Bahnschrift" panose="020B0502040204020203" pitchFamily="34" charset="0"/>
              </a:rPr>
              <a:t> y </a:t>
            </a:r>
            <a:r>
              <a:rPr lang="de-DE" altLang="de-DE" sz="1400" dirty="0" err="1">
                <a:latin typeface="Bahnschrift" panose="020B0502040204020203" pitchFamily="34" charset="0"/>
              </a:rPr>
              <a:t>bajo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el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mismo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sol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 err="1">
                <a:latin typeface="Bahnschrift" panose="020B0502040204020203" pitchFamily="34" charset="0"/>
              </a:rPr>
              <a:t>Ahora</a:t>
            </a:r>
            <a:r>
              <a:rPr lang="de-DE" altLang="de-DE" sz="1400" dirty="0">
                <a:latin typeface="Bahnschrift" panose="020B0502040204020203" pitchFamily="34" charset="0"/>
              </a:rPr>
              <a:t> nos </a:t>
            </a:r>
            <a:r>
              <a:rPr lang="de-DE" altLang="de-DE" sz="1400" dirty="0" err="1">
                <a:latin typeface="Bahnschrift" panose="020B0502040204020203" pitchFamily="34" charset="0"/>
              </a:rPr>
              <a:t>vamos</a:t>
            </a:r>
            <a:r>
              <a:rPr lang="de-DE" altLang="de-DE" sz="1400" dirty="0">
                <a:latin typeface="Bahnschrift" panose="020B0502040204020203" pitchFamily="34" charset="0"/>
              </a:rPr>
              <a:t> y </a:t>
            </a:r>
            <a:r>
              <a:rPr lang="de-DE" altLang="de-DE" sz="1400" dirty="0" err="1">
                <a:latin typeface="Bahnschrift" panose="020B0502040204020203" pitchFamily="34" charset="0"/>
              </a:rPr>
              <a:t>juntos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celebramos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 err="1">
                <a:latin typeface="Bahnschrift" panose="020B0502040204020203" pitchFamily="34" charset="0"/>
              </a:rPr>
              <a:t>Aquí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todos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estamos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bajo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el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mismo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sol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>
                <a:latin typeface="Bahnschrift" panose="020B0502040204020203" pitchFamily="34" charset="0"/>
              </a:rPr>
              <a:t>(¡Hey, hey, hey!)</a:t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>
                <a:latin typeface="Bahnschrift" panose="020B0502040204020203" pitchFamily="34" charset="0"/>
              </a:rPr>
              <a:t>Y </a:t>
            </a:r>
            <a:r>
              <a:rPr lang="de-DE" altLang="de-DE" sz="1400" dirty="0" err="1">
                <a:latin typeface="Bahnschrift" panose="020B0502040204020203" pitchFamily="34" charset="0"/>
              </a:rPr>
              <a:t>bajo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el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mismo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sol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>
                <a:latin typeface="Bahnschrift" panose="020B0502040204020203" pitchFamily="34" charset="0"/>
              </a:rPr>
              <a:t>(¡Hey, hey, hey!)</a:t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>
                <a:latin typeface="Bahnschrift" panose="020B0502040204020203" pitchFamily="34" charset="0"/>
              </a:rPr>
              <a:t>Y </a:t>
            </a:r>
            <a:r>
              <a:rPr lang="de-DE" altLang="de-DE" sz="1400" dirty="0" err="1">
                <a:latin typeface="Bahnschrift" panose="020B0502040204020203" pitchFamily="34" charset="0"/>
              </a:rPr>
              <a:t>bajo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el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mismo</a:t>
            </a:r>
            <a:r>
              <a:rPr lang="de-DE" altLang="de-DE" sz="1400" dirty="0">
                <a:latin typeface="Bahnschrift" panose="020B0502040204020203" pitchFamily="34" charset="0"/>
              </a:rPr>
              <a:t> </a:t>
            </a:r>
            <a:r>
              <a:rPr lang="de-DE" altLang="de-DE" sz="1400" dirty="0" err="1">
                <a:latin typeface="Bahnschrift" panose="020B0502040204020203" pitchFamily="34" charset="0"/>
              </a:rPr>
              <a:t>sol</a:t>
            </a:r>
            <a:r>
              <a:rPr lang="de-DE" altLang="de-DE" sz="1400" dirty="0">
                <a:latin typeface="Bahnschrift" panose="020B0502040204020203" pitchFamily="34" charset="0"/>
              </a:rPr>
              <a:t/>
            </a:r>
            <a:br>
              <a:rPr lang="de-DE" altLang="de-DE" sz="1400" dirty="0">
                <a:latin typeface="Bahnschrift" panose="020B0502040204020203" pitchFamily="34" charset="0"/>
              </a:rPr>
            </a:br>
            <a:r>
              <a:rPr lang="de-DE" altLang="de-DE" sz="1400" dirty="0">
                <a:latin typeface="Bahnschrift" panose="020B0502040204020203" pitchFamily="34" charset="0"/>
              </a:rPr>
              <a:t>(¡Hey, hey!)</a:t>
            </a:r>
            <a:endParaRPr kumimoji="0" lang="de-DE" altLang="de-DE" sz="1400" b="0" i="0" u="none" strike="noStrike" cap="none" normalizeH="0" baseline="0" dirty="0">
              <a:ln>
                <a:noFill/>
              </a:ln>
              <a:effectLst/>
              <a:latin typeface="Bahnschrift" panose="020B0502040204020203" pitchFamily="34" charset="0"/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4088922" y="1550347"/>
            <a:ext cx="5055078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Nimm das Schlechte weg, schlecht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Sag nicht ich bleibe stehen, bleibe stehen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Es ist die Mühe wert, meine Liebe, 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Der Schmerz, meine Liebe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Es gibt keine Grenzen – du warst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Es wird sein, was immer du wünschst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Was immer du wünschst, Liebe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es ist möglich, Liebe</a:t>
            </a:r>
          </a:p>
          <a:p>
            <a:endParaRPr lang="de-DE" sz="1400" dirty="0">
              <a:solidFill>
                <a:srgbClr val="2F2F2F"/>
              </a:solidFill>
              <a:latin typeface="Bahnschrift Light" panose="020B0502040204020203" pitchFamily="34" charset="0"/>
            </a:endParaRP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Ich will, dass diese die Welt sei, die antworten möge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Von Osten bis Westen und unter derselben Sonne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Jetzt machen wir uns auf, wenn wir gemeinsam feiern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sind wir alle hier unter der selben Sonne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endParaRPr lang="de-DE" sz="1400" dirty="0">
              <a:solidFill>
                <a:srgbClr val="2F2F2F"/>
              </a:solidFill>
              <a:latin typeface="Bahnschrift Light" panose="020B0502040204020203" pitchFamily="34" charset="0"/>
            </a:endParaRPr>
          </a:p>
          <a:p>
            <a:endParaRPr lang="de-DE" sz="1400" dirty="0">
              <a:solidFill>
                <a:srgbClr val="2F2F2F"/>
              </a:solidFill>
              <a:latin typeface="Bahnschrift Light" panose="020B0502040204020203" pitchFamily="34" charset="0"/>
            </a:endParaRP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(Und unter derselben Sonne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Und unter derselben Sonne)</a:t>
            </a:r>
            <a:endParaRPr lang="de-DE" sz="1400" dirty="0">
              <a:latin typeface="Bahnschrift Light" panose="020B0502040204020203" pitchFamily="34" charset="0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3677110" y="104319"/>
            <a:ext cx="1565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b="1" dirty="0">
                <a:solidFill>
                  <a:srgbClr val="2F2F2F"/>
                </a:solidFill>
                <a:latin typeface="Roboto Condensed"/>
              </a:rPr>
              <a:t>MISMO SOL </a:t>
            </a:r>
          </a:p>
        </p:txBody>
      </p:sp>
    </p:spTree>
    <p:extLst>
      <p:ext uri="{BB962C8B-B14F-4D97-AF65-F5344CB8AC3E}">
        <p14:creationId xmlns:p14="http://schemas.microsoft.com/office/powerpoint/2010/main" val="2047503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1550347"/>
            <a:ext cx="4011284" cy="375869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0" rIns="91440" bIns="952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r" defTabSz="914400"/>
            <a:r>
              <a:rPr lang="es-ES" altLang="de-DE" sz="1400" dirty="0">
                <a:latin typeface="Bahnschrift" panose="020B0502040204020203" pitchFamily="34" charset="0"/>
              </a:rPr>
              <a:t>Quiero que el mundo se-mundo </a:t>
            </a:r>
            <a:r>
              <a:rPr lang="es-ES" altLang="de-DE" sz="1400" dirty="0" err="1">
                <a:latin typeface="Bahnschrift" panose="020B0502040204020203" pitchFamily="34" charset="0"/>
              </a:rPr>
              <a:t>se-mundo</a:t>
            </a:r>
            <a:r>
              <a:rPr lang="es-ES" altLang="de-DE" sz="1400" dirty="0">
                <a:latin typeface="Bahnschrift" panose="020B0502040204020203" pitchFamily="34" charset="0"/>
              </a:rPr>
              <a:t> se...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Quiero que el mundo se una, mi amor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Quiero que el mundo se-mundo </a:t>
            </a:r>
            <a:r>
              <a:rPr lang="es-ES" altLang="de-DE" sz="1400" dirty="0" err="1">
                <a:latin typeface="Bahnschrift" panose="020B0502040204020203" pitchFamily="34" charset="0"/>
              </a:rPr>
              <a:t>se-mundo</a:t>
            </a:r>
            <a:r>
              <a:rPr lang="es-ES" altLang="de-DE" sz="1400" dirty="0">
                <a:latin typeface="Bahnschrift" panose="020B0502040204020203" pitchFamily="34" charset="0"/>
              </a:rPr>
              <a:t> se...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Quiero que el mundo se una, mi amor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Se una, mi amor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/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Yo quiero que este sea el mundo que conteste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Del este hasta oeste y bajo el mismo sol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Ahora nos vamos, si juntos celebramos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Aquí todos estamos bajo el mismo sol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/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(¡</a:t>
            </a:r>
            <a:r>
              <a:rPr lang="es-ES" altLang="de-DE" sz="1400" dirty="0" err="1">
                <a:latin typeface="Bahnschrift" panose="020B0502040204020203" pitchFamily="34" charset="0"/>
              </a:rPr>
              <a:t>Hey</a:t>
            </a:r>
            <a:r>
              <a:rPr lang="es-ES" altLang="de-DE" sz="1400" dirty="0">
                <a:latin typeface="Bahnschrift" panose="020B0502040204020203" pitchFamily="34" charset="0"/>
              </a:rPr>
              <a:t>, </a:t>
            </a:r>
            <a:r>
              <a:rPr lang="es-ES" altLang="de-DE" sz="1400" dirty="0" err="1">
                <a:latin typeface="Bahnschrift" panose="020B0502040204020203" pitchFamily="34" charset="0"/>
              </a:rPr>
              <a:t>hey</a:t>
            </a:r>
            <a:r>
              <a:rPr lang="es-ES" altLang="de-DE" sz="1400" dirty="0">
                <a:latin typeface="Bahnschrift" panose="020B0502040204020203" pitchFamily="34" charset="0"/>
              </a:rPr>
              <a:t>, </a:t>
            </a:r>
            <a:r>
              <a:rPr lang="es-ES" altLang="de-DE" sz="1400" dirty="0" err="1">
                <a:latin typeface="Bahnschrift" panose="020B0502040204020203" pitchFamily="34" charset="0"/>
              </a:rPr>
              <a:t>hey</a:t>
            </a:r>
            <a:r>
              <a:rPr lang="es-ES" altLang="de-DE" sz="1400" dirty="0">
                <a:latin typeface="Bahnschrift" panose="020B0502040204020203" pitchFamily="34" charset="0"/>
              </a:rPr>
              <a:t>!)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Y bajo el mismo sol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/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Ahora nos vamos, si juntos celebramos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Aquí todos estamos bajo el mismo sol</a:t>
            </a:r>
            <a:br>
              <a:rPr lang="es-ES" altLang="de-DE" sz="1400" dirty="0">
                <a:latin typeface="Bahnschrift" panose="020B0502040204020203" pitchFamily="34" charset="0"/>
              </a:rPr>
            </a:br>
            <a:r>
              <a:rPr lang="es-ES" altLang="de-DE" sz="1400" dirty="0">
                <a:latin typeface="Bahnschrift" panose="020B0502040204020203" pitchFamily="34" charset="0"/>
              </a:rPr>
              <a:t>Bajo el mismo sol</a:t>
            </a:r>
          </a:p>
        </p:txBody>
      </p:sp>
      <p:sp>
        <p:nvSpPr>
          <p:cNvPr id="3" name="Rechteck 2"/>
          <p:cNvSpPr/>
          <p:nvPr/>
        </p:nvSpPr>
        <p:spPr>
          <a:xfrm>
            <a:off x="4088921" y="1550347"/>
            <a:ext cx="5145513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Ich möchte, dass die Welt sich, Welt sich, Welt sich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Ich möchte, dass die Welt sich vereinen möge, meine Liebe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Ich möchte, dass die Welt sich, Welt sich, Welt sich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Ich möchte, dass die Welt sich vereinen möge, meine Liebe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Sich vereinen möge, meine Liebe</a:t>
            </a:r>
          </a:p>
          <a:p>
            <a:endParaRPr lang="de-DE" sz="1400" dirty="0">
              <a:solidFill>
                <a:srgbClr val="2F2F2F"/>
              </a:solidFill>
              <a:latin typeface="Bahnschrift Light" panose="020B0502040204020203" pitchFamily="34" charset="0"/>
            </a:endParaRP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Ich will, dass diese die Welt sei, die antworten möge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Von Osten bis Westen und unter derselben Sonne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Jetzt machen wir uns auf, wenn wir gemeinsam feiern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Sind wir alle hier unter der selben Sonne</a:t>
            </a:r>
          </a:p>
          <a:p>
            <a:endParaRPr lang="de-DE" sz="1400" dirty="0">
              <a:solidFill>
                <a:srgbClr val="2F2F2F"/>
              </a:solidFill>
              <a:latin typeface="Bahnschrift Light" panose="020B0502040204020203" pitchFamily="34" charset="0"/>
            </a:endParaRPr>
          </a:p>
          <a:p>
            <a:endParaRPr lang="de-DE" sz="1400" dirty="0">
              <a:solidFill>
                <a:srgbClr val="2F2F2F"/>
              </a:solidFill>
              <a:latin typeface="Bahnschrift Light" panose="020B0502040204020203" pitchFamily="34" charset="0"/>
            </a:endParaRP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Und unter der selben Sonne</a:t>
            </a:r>
          </a:p>
          <a:p>
            <a:endParaRPr lang="de-DE" sz="1400" dirty="0">
              <a:solidFill>
                <a:srgbClr val="2F2F2F"/>
              </a:solidFill>
              <a:latin typeface="Bahnschrift Light" panose="020B0502040204020203" pitchFamily="34" charset="0"/>
            </a:endParaRP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Jetzt machen wir uns auf, wenn wir gemeinsam feiern</a:t>
            </a:r>
            <a:r>
              <a:rPr lang="de-DE" sz="1400" dirty="0">
                <a:latin typeface="Bahnschrift Light" panose="020B0502040204020203" pitchFamily="34" charset="0"/>
              </a:rPr>
              <a:t/>
            </a:r>
            <a:br>
              <a:rPr lang="de-DE" sz="1400" dirty="0"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Sind wir alle hier unter der selben Sonne</a:t>
            </a:r>
          </a:p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Unter der selben Sonne</a:t>
            </a:r>
            <a:endParaRPr lang="de-DE" sz="1400" dirty="0">
              <a:latin typeface="Bahnschrift Light" panose="020B0502040204020203" pitchFamily="34" charset="0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3677110" y="104319"/>
            <a:ext cx="1565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b="1" dirty="0">
                <a:solidFill>
                  <a:srgbClr val="2F2F2F"/>
                </a:solidFill>
                <a:latin typeface="Roboto Condensed"/>
              </a:rPr>
              <a:t>MISMO SOL 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="" xmlns:a16="http://schemas.microsoft.com/office/drawing/2014/main" id="{994E3BD3-2055-4932-AB4E-C9A8F45E35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8109" y="6438685"/>
            <a:ext cx="7047781" cy="4193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0" rIns="91440" bIns="952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914400"/>
            <a:r>
              <a:rPr kumimoji="0" lang="de-DE" altLang="de-DE" sz="900" b="0" i="0" u="none" strike="noStrike" cap="none" normalizeH="0" baseline="0" dirty="0">
                <a:ln>
                  <a:noFill/>
                </a:ln>
                <a:solidFill>
                  <a:srgbClr val="2F2F2F"/>
                </a:solidFill>
                <a:effectLst/>
                <a:latin typeface="Roboto"/>
              </a:rPr>
              <a:t/>
            </a:r>
            <a:br>
              <a:rPr kumimoji="0" lang="de-DE" altLang="de-DE" sz="900" b="0" i="0" u="none" strike="noStrike" cap="none" normalizeH="0" baseline="0" dirty="0">
                <a:ln>
                  <a:noFill/>
                </a:ln>
                <a:solidFill>
                  <a:srgbClr val="2F2F2F"/>
                </a:solidFill>
                <a:effectLst/>
                <a:latin typeface="Roboto"/>
              </a:rPr>
            </a:br>
            <a:r>
              <a:rPr lang="de-DE" altLang="de-DE" sz="1200" dirty="0">
                <a:latin typeface="Bahnschrift" panose="020B0502040204020203" pitchFamily="34" charset="0"/>
              </a:rPr>
              <a:t>Writer(s): Alexander Zuckowski, Simon Triebel</a:t>
            </a:r>
          </a:p>
        </p:txBody>
      </p:sp>
    </p:spTree>
    <p:extLst>
      <p:ext uri="{BB962C8B-B14F-4D97-AF65-F5344CB8AC3E}">
        <p14:creationId xmlns:p14="http://schemas.microsoft.com/office/powerpoint/2010/main" val="2647093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00665" y="2963799"/>
            <a:ext cx="7047781" cy="75786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952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DE" altLang="de-DE" sz="1600" dirty="0">
                <a:latin typeface="Bahnschrift" panose="020B0502040204020203" pitchFamily="34" charset="0"/>
              </a:rPr>
              <a:t/>
            </a:r>
            <a:br>
              <a:rPr lang="de-DE" altLang="de-DE" sz="1600" dirty="0">
                <a:latin typeface="Bahnschrift" panose="020B0502040204020203" pitchFamily="34" charset="0"/>
              </a:rPr>
            </a:br>
            <a:r>
              <a:rPr kumimoji="0" lang="de-DE" altLang="de-DE" sz="900" b="0" i="0" u="none" strike="noStrike" cap="none" normalizeH="0" baseline="0" dirty="0">
                <a:ln>
                  <a:noFill/>
                </a:ln>
                <a:solidFill>
                  <a:srgbClr val="2F2F2F"/>
                </a:solidFill>
                <a:effectLst/>
                <a:latin typeface="Roboto"/>
              </a:rPr>
              <a:t/>
            </a:r>
            <a:br>
              <a:rPr kumimoji="0" lang="de-DE" altLang="de-DE" sz="900" b="0" i="0" u="none" strike="noStrike" cap="none" normalizeH="0" baseline="0" dirty="0">
                <a:ln>
                  <a:noFill/>
                </a:ln>
                <a:solidFill>
                  <a:srgbClr val="2F2F2F"/>
                </a:solidFill>
                <a:effectLst/>
                <a:latin typeface="Roboto"/>
              </a:rPr>
            </a:br>
            <a:endParaRPr kumimoji="0" lang="de-DE" alt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="" xmlns:a16="http://schemas.microsoft.com/office/drawing/2014/main" id="{A68AE533-D032-48F8-923D-D3DE6D0D5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5549" y="5063105"/>
            <a:ext cx="323645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38088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2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Grégoire – </a:t>
            </a:r>
            <a:r>
              <a:rPr kumimoji="0" lang="de-DE" altLang="de-DE" sz="2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Toi</a:t>
            </a:r>
            <a:r>
              <a:rPr kumimoji="0" lang="de-DE" altLang="de-DE" sz="2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 plus </a:t>
            </a:r>
            <a:r>
              <a:rPr kumimoji="0" lang="de-DE" altLang="de-DE" sz="2400" b="0" i="0" u="none" strike="noStrike" cap="none" normalizeH="0" baseline="0" dirty="0" err="1">
                <a:ln>
                  <a:noFill/>
                </a:ln>
                <a:effectLst/>
                <a:latin typeface="Bahnschrift" panose="020B0502040204020203" pitchFamily="34" charset="0"/>
              </a:rPr>
              <a:t>moi</a:t>
            </a:r>
            <a:endParaRPr kumimoji="0" lang="de-DE" alt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hteck 3">
            <a:extLst>
              <a:ext uri="{FF2B5EF4-FFF2-40B4-BE49-F238E27FC236}">
                <a16:creationId xmlns="" xmlns:a16="http://schemas.microsoft.com/office/drawing/2014/main" id="{297AF9BE-7094-4889-9140-6BC7FD02F510}"/>
              </a:ext>
            </a:extLst>
          </p:cNvPr>
          <p:cNvSpPr/>
          <p:nvPr/>
        </p:nvSpPr>
        <p:spPr>
          <a:xfrm>
            <a:off x="5933362" y="6503858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 dirty="0">
                <a:hlinkClick r:id="rId2"/>
              </a:rPr>
              <a:t>https://www.youtube.com/watch?v=kOru9ITtVIg</a:t>
            </a:r>
            <a:r>
              <a:rPr lang="de-DE" sz="1200" dirty="0"/>
              <a:t> 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="" xmlns:a16="http://schemas.microsoft.com/office/drawing/2014/main" id="{F42B48B2-57E4-4980-86E0-96CCDDA8027F}"/>
              </a:ext>
            </a:extLst>
          </p:cNvPr>
          <p:cNvSpPr/>
          <p:nvPr/>
        </p:nvSpPr>
        <p:spPr>
          <a:xfrm flipV="1">
            <a:off x="-55266" y="5480645"/>
            <a:ext cx="9254532" cy="45719"/>
          </a:xfrm>
          <a:custGeom>
            <a:avLst/>
            <a:gdLst>
              <a:gd name="connsiteX0" fmla="*/ 0 w 9254532"/>
              <a:gd name="connsiteY0" fmla="*/ 0 h 45719"/>
              <a:gd name="connsiteX1" fmla="*/ 846129 w 9254532"/>
              <a:gd name="connsiteY1" fmla="*/ 0 h 45719"/>
              <a:gd name="connsiteX2" fmla="*/ 1507167 w 9254532"/>
              <a:gd name="connsiteY2" fmla="*/ 0 h 45719"/>
              <a:gd name="connsiteX3" fmla="*/ 2260750 w 9254532"/>
              <a:gd name="connsiteY3" fmla="*/ 0 h 45719"/>
              <a:gd name="connsiteX4" fmla="*/ 2644152 w 9254532"/>
              <a:gd name="connsiteY4" fmla="*/ 0 h 45719"/>
              <a:gd name="connsiteX5" fmla="*/ 3212645 w 9254532"/>
              <a:gd name="connsiteY5" fmla="*/ 0 h 45719"/>
              <a:gd name="connsiteX6" fmla="*/ 3688592 w 9254532"/>
              <a:gd name="connsiteY6" fmla="*/ 0 h 45719"/>
              <a:gd name="connsiteX7" fmla="*/ 4442175 w 9254532"/>
              <a:gd name="connsiteY7" fmla="*/ 0 h 45719"/>
              <a:gd name="connsiteX8" fmla="*/ 5288304 w 9254532"/>
              <a:gd name="connsiteY8" fmla="*/ 0 h 45719"/>
              <a:gd name="connsiteX9" fmla="*/ 5856797 w 9254532"/>
              <a:gd name="connsiteY9" fmla="*/ 0 h 45719"/>
              <a:gd name="connsiteX10" fmla="*/ 6610380 w 9254532"/>
              <a:gd name="connsiteY10" fmla="*/ 0 h 45719"/>
              <a:gd name="connsiteX11" fmla="*/ 7271418 w 9254532"/>
              <a:gd name="connsiteY11" fmla="*/ 0 h 45719"/>
              <a:gd name="connsiteX12" fmla="*/ 8025001 w 9254532"/>
              <a:gd name="connsiteY12" fmla="*/ 0 h 45719"/>
              <a:gd name="connsiteX13" fmla="*/ 9254532 w 9254532"/>
              <a:gd name="connsiteY13" fmla="*/ 0 h 45719"/>
              <a:gd name="connsiteX14" fmla="*/ 9254532 w 9254532"/>
              <a:gd name="connsiteY14" fmla="*/ 45719 h 45719"/>
              <a:gd name="connsiteX15" fmla="*/ 8408403 w 9254532"/>
              <a:gd name="connsiteY15" fmla="*/ 45719 h 45719"/>
              <a:gd name="connsiteX16" fmla="*/ 7839911 w 9254532"/>
              <a:gd name="connsiteY16" fmla="*/ 45719 h 45719"/>
              <a:gd name="connsiteX17" fmla="*/ 7178873 w 9254532"/>
              <a:gd name="connsiteY17" fmla="*/ 45719 h 45719"/>
              <a:gd name="connsiteX18" fmla="*/ 6795471 w 9254532"/>
              <a:gd name="connsiteY18" fmla="*/ 45719 h 45719"/>
              <a:gd name="connsiteX19" fmla="*/ 6226978 w 9254532"/>
              <a:gd name="connsiteY19" fmla="*/ 45719 h 45719"/>
              <a:gd name="connsiteX20" fmla="*/ 5473395 w 9254532"/>
              <a:gd name="connsiteY20" fmla="*/ 45719 h 45719"/>
              <a:gd name="connsiteX21" fmla="*/ 4812357 w 9254532"/>
              <a:gd name="connsiteY21" fmla="*/ 45719 h 45719"/>
              <a:gd name="connsiteX22" fmla="*/ 4336409 w 9254532"/>
              <a:gd name="connsiteY22" fmla="*/ 45719 h 45719"/>
              <a:gd name="connsiteX23" fmla="*/ 3860462 w 9254532"/>
              <a:gd name="connsiteY23" fmla="*/ 45719 h 45719"/>
              <a:gd name="connsiteX24" fmla="*/ 3477060 w 9254532"/>
              <a:gd name="connsiteY24" fmla="*/ 45719 h 45719"/>
              <a:gd name="connsiteX25" fmla="*/ 3001113 w 9254532"/>
              <a:gd name="connsiteY25" fmla="*/ 45719 h 45719"/>
              <a:gd name="connsiteX26" fmla="*/ 2247529 w 9254532"/>
              <a:gd name="connsiteY26" fmla="*/ 45719 h 45719"/>
              <a:gd name="connsiteX27" fmla="*/ 1771582 w 9254532"/>
              <a:gd name="connsiteY27" fmla="*/ 45719 h 45719"/>
              <a:gd name="connsiteX28" fmla="*/ 925453 w 9254532"/>
              <a:gd name="connsiteY28" fmla="*/ 45719 h 45719"/>
              <a:gd name="connsiteX29" fmla="*/ 0 w 9254532"/>
              <a:gd name="connsiteY29" fmla="*/ 45719 h 45719"/>
              <a:gd name="connsiteX30" fmla="*/ 0 w 9254532"/>
              <a:gd name="connsiteY30" fmla="*/ 0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254532" h="45719" extrusionOk="0">
                <a:moveTo>
                  <a:pt x="0" y="0"/>
                </a:moveTo>
                <a:cubicBezTo>
                  <a:pt x="170643" y="21710"/>
                  <a:pt x="454777" y="-972"/>
                  <a:pt x="846129" y="0"/>
                </a:cubicBezTo>
                <a:cubicBezTo>
                  <a:pt x="1237481" y="972"/>
                  <a:pt x="1308373" y="5989"/>
                  <a:pt x="1507167" y="0"/>
                </a:cubicBezTo>
                <a:cubicBezTo>
                  <a:pt x="1705961" y="-5989"/>
                  <a:pt x="2039532" y="3791"/>
                  <a:pt x="2260750" y="0"/>
                </a:cubicBezTo>
                <a:cubicBezTo>
                  <a:pt x="2481968" y="-3791"/>
                  <a:pt x="2502965" y="13852"/>
                  <a:pt x="2644152" y="0"/>
                </a:cubicBezTo>
                <a:cubicBezTo>
                  <a:pt x="2785339" y="-13852"/>
                  <a:pt x="3027374" y="8050"/>
                  <a:pt x="3212645" y="0"/>
                </a:cubicBezTo>
                <a:cubicBezTo>
                  <a:pt x="3397916" y="-8050"/>
                  <a:pt x="3536744" y="-12553"/>
                  <a:pt x="3688592" y="0"/>
                </a:cubicBezTo>
                <a:cubicBezTo>
                  <a:pt x="3840440" y="12553"/>
                  <a:pt x="4112847" y="-15939"/>
                  <a:pt x="4442175" y="0"/>
                </a:cubicBezTo>
                <a:cubicBezTo>
                  <a:pt x="4771503" y="15939"/>
                  <a:pt x="5060681" y="21520"/>
                  <a:pt x="5288304" y="0"/>
                </a:cubicBezTo>
                <a:cubicBezTo>
                  <a:pt x="5515927" y="-21520"/>
                  <a:pt x="5725853" y="-20548"/>
                  <a:pt x="5856797" y="0"/>
                </a:cubicBezTo>
                <a:cubicBezTo>
                  <a:pt x="5987741" y="20548"/>
                  <a:pt x="6278167" y="30455"/>
                  <a:pt x="6610380" y="0"/>
                </a:cubicBezTo>
                <a:cubicBezTo>
                  <a:pt x="6942593" y="-30455"/>
                  <a:pt x="6999635" y="7687"/>
                  <a:pt x="7271418" y="0"/>
                </a:cubicBezTo>
                <a:cubicBezTo>
                  <a:pt x="7543201" y="-7687"/>
                  <a:pt x="7836073" y="-1599"/>
                  <a:pt x="8025001" y="0"/>
                </a:cubicBezTo>
                <a:cubicBezTo>
                  <a:pt x="8213929" y="1599"/>
                  <a:pt x="8699980" y="35915"/>
                  <a:pt x="9254532" y="0"/>
                </a:cubicBezTo>
                <a:cubicBezTo>
                  <a:pt x="9256784" y="10018"/>
                  <a:pt x="9255663" y="33297"/>
                  <a:pt x="9254532" y="45719"/>
                </a:cubicBezTo>
                <a:cubicBezTo>
                  <a:pt x="9007210" y="83033"/>
                  <a:pt x="8712694" y="41384"/>
                  <a:pt x="8408403" y="45719"/>
                </a:cubicBezTo>
                <a:cubicBezTo>
                  <a:pt x="8104112" y="50054"/>
                  <a:pt x="8024020" y="21343"/>
                  <a:pt x="7839911" y="45719"/>
                </a:cubicBezTo>
                <a:cubicBezTo>
                  <a:pt x="7655802" y="70095"/>
                  <a:pt x="7487210" y="36772"/>
                  <a:pt x="7178873" y="45719"/>
                </a:cubicBezTo>
                <a:cubicBezTo>
                  <a:pt x="6870536" y="54666"/>
                  <a:pt x="6946712" y="32574"/>
                  <a:pt x="6795471" y="45719"/>
                </a:cubicBezTo>
                <a:cubicBezTo>
                  <a:pt x="6644230" y="58864"/>
                  <a:pt x="6419198" y="36032"/>
                  <a:pt x="6226978" y="45719"/>
                </a:cubicBezTo>
                <a:cubicBezTo>
                  <a:pt x="6034758" y="55406"/>
                  <a:pt x="5782587" y="8362"/>
                  <a:pt x="5473395" y="45719"/>
                </a:cubicBezTo>
                <a:cubicBezTo>
                  <a:pt x="5164203" y="83076"/>
                  <a:pt x="5140281" y="41625"/>
                  <a:pt x="4812357" y="45719"/>
                </a:cubicBezTo>
                <a:cubicBezTo>
                  <a:pt x="4484433" y="49813"/>
                  <a:pt x="4472401" y="32366"/>
                  <a:pt x="4336409" y="45719"/>
                </a:cubicBezTo>
                <a:cubicBezTo>
                  <a:pt x="4200417" y="59072"/>
                  <a:pt x="4084102" y="30014"/>
                  <a:pt x="3860462" y="45719"/>
                </a:cubicBezTo>
                <a:cubicBezTo>
                  <a:pt x="3636822" y="61424"/>
                  <a:pt x="3629595" y="63666"/>
                  <a:pt x="3477060" y="45719"/>
                </a:cubicBezTo>
                <a:cubicBezTo>
                  <a:pt x="3324525" y="27772"/>
                  <a:pt x="3155820" y="23939"/>
                  <a:pt x="3001113" y="45719"/>
                </a:cubicBezTo>
                <a:cubicBezTo>
                  <a:pt x="2846406" y="67499"/>
                  <a:pt x="2541146" y="12622"/>
                  <a:pt x="2247529" y="45719"/>
                </a:cubicBezTo>
                <a:cubicBezTo>
                  <a:pt x="1953912" y="78816"/>
                  <a:pt x="1944817" y="68744"/>
                  <a:pt x="1771582" y="45719"/>
                </a:cubicBezTo>
                <a:cubicBezTo>
                  <a:pt x="1598347" y="22694"/>
                  <a:pt x="1262620" y="56613"/>
                  <a:pt x="925453" y="45719"/>
                </a:cubicBezTo>
                <a:cubicBezTo>
                  <a:pt x="588286" y="34825"/>
                  <a:pt x="248871" y="71574"/>
                  <a:pt x="0" y="45719"/>
                </a:cubicBezTo>
                <a:cubicBezTo>
                  <a:pt x="825" y="32295"/>
                  <a:pt x="-258" y="19920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69112762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36528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="" xmlns:a16="http://schemas.microsoft.com/office/drawing/2014/main" id="{E1A02E64-E712-4945-9DD4-5123EC2964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34904"/>
            <a:ext cx="4396154" cy="418957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0" rIns="91440" bIns="952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r" defTabSz="914400"/>
            <a:r>
              <a:rPr lang="fr-FR" sz="1400" dirty="0"/>
              <a:t>Toi, plus moi, plus eux, plus tous ceux qui le veulent</a:t>
            </a:r>
            <a:br>
              <a:rPr lang="fr-FR" sz="1400" dirty="0"/>
            </a:br>
            <a:r>
              <a:rPr lang="fr-FR" sz="1400" dirty="0"/>
              <a:t>Plus lui, plus elle et tous ceux qui sont seuls</a:t>
            </a:r>
            <a:br>
              <a:rPr lang="fr-FR" sz="1400" dirty="0"/>
            </a:br>
            <a:r>
              <a:rPr lang="fr-FR" sz="1400" dirty="0"/>
              <a:t>Allez, venez et entrez dans la danse</a:t>
            </a:r>
            <a:br>
              <a:rPr lang="fr-FR" sz="1400" dirty="0"/>
            </a:br>
            <a:r>
              <a:rPr lang="fr-FR" sz="1400" dirty="0"/>
              <a:t>Allez, venez, laissez faire l'insouciance</a:t>
            </a:r>
            <a:br>
              <a:rPr lang="fr-FR" sz="1400" dirty="0"/>
            </a:b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>À deux à mille, je sais qu'on est capable</a:t>
            </a:r>
            <a:br>
              <a:rPr lang="fr-FR" sz="1400" dirty="0"/>
            </a:br>
            <a:r>
              <a:rPr lang="fr-FR" sz="1400" dirty="0"/>
              <a:t>Tout est possible, tout est réalisable</a:t>
            </a:r>
            <a:br>
              <a:rPr lang="fr-FR" sz="1400" dirty="0"/>
            </a:br>
            <a:r>
              <a:rPr lang="fr-FR" sz="1400" dirty="0"/>
              <a:t>On peut s'enfuir bien plus haut que nos rêves</a:t>
            </a:r>
            <a:br>
              <a:rPr lang="fr-FR" sz="1400" dirty="0"/>
            </a:br>
            <a:r>
              <a:rPr lang="fr-FR" sz="1400" dirty="0"/>
              <a:t>On peut partir bien plus loin que la grève</a:t>
            </a:r>
            <a:br>
              <a:rPr lang="fr-FR" sz="1400" dirty="0"/>
            </a:b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>Oh toi, plus moi, plus tous ceux qui le veulent</a:t>
            </a:r>
            <a:br>
              <a:rPr lang="fr-FR" sz="1400" dirty="0"/>
            </a:br>
            <a:r>
              <a:rPr lang="fr-FR" sz="1400" dirty="0"/>
              <a:t>Plus lui, plus elle, plus tous ceux qui sont seuls</a:t>
            </a:r>
            <a:br>
              <a:rPr lang="fr-FR" sz="1400" dirty="0"/>
            </a:br>
            <a:r>
              <a:rPr lang="fr-FR" sz="1400" dirty="0"/>
              <a:t>Allez, venez et entrez dans la danse</a:t>
            </a:r>
            <a:br>
              <a:rPr lang="fr-FR" sz="1400" dirty="0"/>
            </a:br>
            <a:r>
              <a:rPr lang="fr-FR" sz="1400" dirty="0"/>
              <a:t>Allez, venez c'est notre jour de chance</a:t>
            </a:r>
            <a:br>
              <a:rPr lang="fr-FR" sz="1400" dirty="0"/>
            </a:b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>Avec l'envie, la force et le courage</a:t>
            </a:r>
            <a:br>
              <a:rPr lang="fr-FR" sz="1400" dirty="0"/>
            </a:br>
            <a:r>
              <a:rPr lang="fr-FR" sz="1400" dirty="0"/>
              <a:t>Le froid, la peur ne sont que des mirages</a:t>
            </a:r>
            <a:br>
              <a:rPr lang="fr-FR" sz="1400" dirty="0"/>
            </a:br>
            <a:r>
              <a:rPr lang="fr-FR" sz="1400" dirty="0"/>
              <a:t>Laissez tomber les malheurs pour une fois</a:t>
            </a:r>
            <a:br>
              <a:rPr lang="fr-FR" sz="1400" dirty="0"/>
            </a:br>
            <a:r>
              <a:rPr lang="fr-FR" sz="1400" dirty="0"/>
              <a:t>Allez venez, reprenez avec moi</a:t>
            </a:r>
            <a:endParaRPr lang="es-ES" altLang="de-DE" sz="1400" dirty="0">
              <a:latin typeface="Bahnschrift" panose="020B0502040204020203" pitchFamily="34" charset="0"/>
            </a:endParaRPr>
          </a:p>
        </p:txBody>
      </p:sp>
      <p:sp>
        <p:nvSpPr>
          <p:cNvPr id="8" name="Rechteck 7">
            <a:extLst>
              <a:ext uri="{FF2B5EF4-FFF2-40B4-BE49-F238E27FC236}">
                <a16:creationId xmlns="" xmlns:a16="http://schemas.microsoft.com/office/drawing/2014/main" id="{D9FE6043-746D-4DC1-BFBB-990A3B0F55FB}"/>
              </a:ext>
            </a:extLst>
          </p:cNvPr>
          <p:cNvSpPr/>
          <p:nvPr/>
        </p:nvSpPr>
        <p:spPr>
          <a:xfrm>
            <a:off x="4440614" y="1334904"/>
            <a:ext cx="514551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Du und ich, und sie, und alle jene, die es wollen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und er, und sie, und all jene, die allein sind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Auf, kommt und tretet ein in den Tanz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 kommt, lasst der Sorglosigkeit ihren Lauf.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/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Zu zweit zu </a:t>
            </a:r>
            <a:r>
              <a:rPr lang="de-DE" sz="1400" dirty="0" smtClean="0">
                <a:solidFill>
                  <a:srgbClr val="2F2F2F"/>
                </a:solidFill>
                <a:latin typeface="Bahnschrift Light" panose="020B0502040204020203" pitchFamily="34" charset="0"/>
              </a:rPr>
              <a:t>Tausenden</a:t>
            </a: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, ich weiß dass wir dazu fähig sind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Alles ist möglich, alles ist realisierbar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Man kann gut viel höher entkommen als unsere Träume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Man kann gut viel weiter wegfahren als der Streik.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/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Du und ich, und sie, und alle jene, die es wollen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und er, und sie, und all jene, die allein sind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Auf, kommt und tretet ein in den Tanz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Auf, kommt es ist unser Glückstag.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/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Mit dem Wunsch, der Kraft und dem Mut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Die Kälte, die Angst sind nur Trugbilder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Lasst die Ungereimtheiten ein für allemal fallen,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Auf, kommt, fangt mit mir von Neuem an.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endParaRPr lang="de-DE" sz="1400" dirty="0">
              <a:latin typeface="Bahnschrift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020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="" xmlns:a16="http://schemas.microsoft.com/office/drawing/2014/main" id="{E1A02E64-E712-4945-9DD4-5123EC2964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73513"/>
            <a:ext cx="4396154" cy="332780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0" rIns="91440" bIns="952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r" defTabSz="914400"/>
            <a:r>
              <a:rPr lang="fr-FR" sz="1400" dirty="0"/>
              <a:t>Je sais c'est vrai ma chanson est naïve</a:t>
            </a:r>
          </a:p>
          <a:p>
            <a:pPr lvl="0" algn="r" defTabSz="914400"/>
            <a:r>
              <a:rPr lang="fr-FR" sz="1400" dirty="0"/>
              <a:t>Même un peu bête, mais bien inoffensive</a:t>
            </a:r>
          </a:p>
          <a:p>
            <a:pPr lvl="0" algn="r" defTabSz="914400"/>
            <a:r>
              <a:rPr lang="fr-FR" sz="1400" dirty="0"/>
              <a:t>Et même si elle ne change pas le monde</a:t>
            </a:r>
          </a:p>
          <a:p>
            <a:pPr lvl="0" algn="r" defTabSz="914400"/>
            <a:r>
              <a:rPr lang="fr-FR" sz="1400" dirty="0"/>
              <a:t>Elle vous invite a entrer dans la ronde</a:t>
            </a:r>
          </a:p>
          <a:p>
            <a:pPr lvl="0" algn="r" defTabSz="914400"/>
            <a:endParaRPr lang="fr-FR" sz="1400" dirty="0"/>
          </a:p>
          <a:p>
            <a:pPr lvl="0" algn="r" defTabSz="914400"/>
            <a:r>
              <a:rPr lang="fr-FR" sz="1400" dirty="0"/>
              <a:t>Oh toi plus moi plus tous ceux qui le veulent</a:t>
            </a:r>
          </a:p>
          <a:p>
            <a:pPr lvl="0" algn="r" defTabSz="914400"/>
            <a:r>
              <a:rPr lang="fr-FR" sz="1400" dirty="0"/>
              <a:t>Plus lui plus elle et tous ceux qui sont seuls</a:t>
            </a:r>
          </a:p>
          <a:p>
            <a:pPr lvl="0" algn="r" defTabSz="914400"/>
            <a:r>
              <a:rPr lang="fr-FR" sz="1400" dirty="0"/>
              <a:t>Allez venez et entrez dans la danse</a:t>
            </a:r>
          </a:p>
          <a:p>
            <a:pPr lvl="0" algn="r" defTabSz="914400"/>
            <a:r>
              <a:rPr lang="fr-FR" sz="1400" dirty="0"/>
              <a:t>Allez venez c'est notre jour de chance</a:t>
            </a:r>
          </a:p>
          <a:p>
            <a:pPr lvl="0" algn="r" defTabSz="914400"/>
            <a:endParaRPr lang="fr-FR" sz="1400" dirty="0"/>
          </a:p>
          <a:p>
            <a:pPr algn="r" defTabSz="914400"/>
            <a:r>
              <a:rPr lang="fr-FR" sz="1400" dirty="0">
                <a:effectLst/>
              </a:rPr>
              <a:t>L'espoir l'ardeur sont tous ce qu'il te faut</a:t>
            </a:r>
            <a:br>
              <a:rPr lang="fr-FR" sz="1400" dirty="0">
                <a:effectLst/>
              </a:rPr>
            </a:br>
            <a:r>
              <a:rPr lang="fr-FR" sz="1400" dirty="0">
                <a:effectLst/>
              </a:rPr>
              <a:t>Mes bras mon cœur mes épaules et mon dos</a:t>
            </a:r>
            <a:br>
              <a:rPr lang="fr-FR" sz="1400" dirty="0">
                <a:effectLst/>
              </a:rPr>
            </a:br>
            <a:r>
              <a:rPr lang="fr-FR" sz="1400" dirty="0">
                <a:effectLst/>
              </a:rPr>
              <a:t>Je veux te voir des étoiles dans les yeux</a:t>
            </a:r>
            <a:br>
              <a:rPr lang="fr-FR" sz="1400" dirty="0">
                <a:effectLst/>
              </a:rPr>
            </a:br>
            <a:r>
              <a:rPr lang="fr-FR" sz="1400" dirty="0">
                <a:effectLst/>
              </a:rPr>
              <a:t>Je veux nous voir insoumis et heureux</a:t>
            </a:r>
          </a:p>
          <a:p>
            <a:pPr lvl="0" algn="r" defTabSz="914400"/>
            <a:endParaRPr lang="fr-FR" sz="1400" dirty="0"/>
          </a:p>
        </p:txBody>
      </p:sp>
      <p:sp>
        <p:nvSpPr>
          <p:cNvPr id="9" name="Rechteck 8">
            <a:extLst>
              <a:ext uri="{FF2B5EF4-FFF2-40B4-BE49-F238E27FC236}">
                <a16:creationId xmlns="" xmlns:a16="http://schemas.microsoft.com/office/drawing/2014/main" id="{0D92ADCD-09C2-4B90-B759-7E4EF992E469}"/>
              </a:ext>
            </a:extLst>
          </p:cNvPr>
          <p:cNvSpPr/>
          <p:nvPr/>
        </p:nvSpPr>
        <p:spPr>
          <a:xfrm>
            <a:off x="4396154" y="1873513"/>
            <a:ext cx="514551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Ich weiß, es ist wahr, mein Lied ist naiv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Auch ein bisschen dumm, aber recht harmlos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und auch, es nicht die Welt ändert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Lädt es euch ein, in die Runde einzutreten.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/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Du und ich, und sie, und alle jene, die es wollen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und er, und sie, und all jene, die allein sind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Auf, kommt und tretet ein in den Tanz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Auf, kommt es ist unser Glückstag.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/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Die Hoffnung, die Inbrunst, ist alles, was du brauchst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Meine Arme, Mein Herz, meine Schulter und mein Rücken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Ich will die Sterne in deinen Augen sehen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Ich will uns rebellisch und glücklich sehen.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endParaRPr lang="de-DE" sz="1400" dirty="0">
              <a:solidFill>
                <a:srgbClr val="2F2F2F"/>
              </a:solidFill>
              <a:latin typeface="Bahnschrift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9583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="" xmlns:a16="http://schemas.microsoft.com/office/drawing/2014/main" id="{E1A02E64-E712-4945-9DD4-5123EC2964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73513"/>
            <a:ext cx="4396154" cy="31123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0" rIns="91440" bIns="952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r" defTabSz="914400"/>
            <a:r>
              <a:rPr lang="fr-FR" sz="1400" dirty="0"/>
              <a:t>Oh, toi, plus moi, plus tous ceux qui le veulent</a:t>
            </a:r>
            <a:br>
              <a:rPr lang="fr-FR" sz="1400" dirty="0"/>
            </a:br>
            <a:r>
              <a:rPr lang="fr-FR" sz="1400" dirty="0"/>
              <a:t>Plus lui, plus elle et tous ceux qui sont seuls</a:t>
            </a:r>
            <a:br>
              <a:rPr lang="fr-FR" sz="1400" dirty="0"/>
            </a:br>
            <a:r>
              <a:rPr lang="fr-FR" sz="1400" dirty="0"/>
              <a:t>Allez, venez et entrez dans la danse</a:t>
            </a:r>
            <a:br>
              <a:rPr lang="fr-FR" sz="1400" dirty="0"/>
            </a:br>
            <a:r>
              <a:rPr lang="fr-FR" sz="1400" dirty="0"/>
              <a:t>Allez, venez, laissez faire l'insouciance</a:t>
            </a:r>
            <a:br>
              <a:rPr lang="fr-FR" sz="1400" dirty="0"/>
            </a:b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>Oh toi, plus moi, plus tous ceux qui le veulent</a:t>
            </a:r>
            <a:br>
              <a:rPr lang="fr-FR" sz="1400" dirty="0"/>
            </a:br>
            <a:r>
              <a:rPr lang="fr-FR" sz="1400" dirty="0"/>
              <a:t>Plus lui, plus elle et tous ceux qui sont seuls</a:t>
            </a:r>
            <a:br>
              <a:rPr lang="fr-FR" sz="1400" dirty="0"/>
            </a:br>
            <a:r>
              <a:rPr lang="fr-FR" sz="1400" dirty="0"/>
              <a:t>Allez venez et entrez dans la danse</a:t>
            </a:r>
            <a:br>
              <a:rPr lang="fr-FR" sz="1400" dirty="0"/>
            </a:br>
            <a:r>
              <a:rPr lang="fr-FR" sz="1400" dirty="0"/>
              <a:t>Allez, venez c'est notre jour de chance</a:t>
            </a:r>
            <a:br>
              <a:rPr lang="fr-FR" sz="1400" dirty="0"/>
            </a:b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>Oh toi, plus moi, plus tous ceux qui le veulent</a:t>
            </a:r>
            <a:br>
              <a:rPr lang="fr-FR" sz="1400" dirty="0"/>
            </a:br>
            <a:r>
              <a:rPr lang="fr-FR" sz="1400" dirty="0"/>
              <a:t>Plus lui, plus elle, et tous ceux qui sont seuls</a:t>
            </a:r>
            <a:br>
              <a:rPr lang="fr-FR" sz="1400" dirty="0"/>
            </a:br>
            <a:r>
              <a:rPr lang="fr-FR" sz="1400" dirty="0"/>
              <a:t>Allez, venez et entrez dans la danse</a:t>
            </a:r>
            <a:br>
              <a:rPr lang="fr-FR" sz="1400" dirty="0"/>
            </a:br>
            <a:r>
              <a:rPr lang="fr-FR" sz="1400" dirty="0"/>
              <a:t>Allez, venez et entrez dans la danse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="" xmlns:a16="http://schemas.microsoft.com/office/drawing/2014/main" id="{F69183C8-79B5-46AA-830C-C4B643ED4670}"/>
              </a:ext>
            </a:extLst>
          </p:cNvPr>
          <p:cNvSpPr txBox="1"/>
          <p:nvPr/>
        </p:nvSpPr>
        <p:spPr>
          <a:xfrm>
            <a:off x="2353702" y="6029657"/>
            <a:ext cx="457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200" dirty="0">
                <a:latin typeface="Bahnschrift" panose="020B0502040204020203" pitchFamily="34" charset="0"/>
              </a:rPr>
              <a:t>Writer: Grégoire </a:t>
            </a:r>
            <a:r>
              <a:rPr lang="fr-FR" sz="1200" dirty="0" err="1">
                <a:latin typeface="Bahnschrift" panose="020B0502040204020203" pitchFamily="34" charset="0"/>
              </a:rPr>
              <a:t>Boissenot</a:t>
            </a:r>
            <a:endParaRPr lang="fr-FR" sz="1200" dirty="0">
              <a:latin typeface="Bahnschrift" panose="020B0502040204020203" pitchFamily="34" charset="0"/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="" xmlns:a16="http://schemas.microsoft.com/office/drawing/2014/main" id="{0D92ADCD-09C2-4B90-B759-7E4EF992E469}"/>
              </a:ext>
            </a:extLst>
          </p:cNvPr>
          <p:cNvSpPr/>
          <p:nvPr/>
        </p:nvSpPr>
        <p:spPr>
          <a:xfrm>
            <a:off x="4396154" y="1873513"/>
            <a:ext cx="514551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Du und ich, und sie, und alle jene, die es wollen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und er, und sie, und all jene, die allein sind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Auf, kommt und tretet ein in den Tanz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 kommt, lasst der Sorglosigkeit ihren Lauf.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/>
              <a:t/>
            </a:r>
            <a:br>
              <a:rPr lang="de-DE" sz="1400" dirty="0"/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Du und ich, und sie, und alle jene, die es wollen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und er, und sie, und all jene, die allein sind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Auf, kommt und tretet ein in den Tanz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Auf, kommt es ist unser Glückstag.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/>
              <a:t/>
            </a:r>
            <a:br>
              <a:rPr lang="de-DE" sz="1400" dirty="0"/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Du und ich, und sie, und alle jene, die es wollen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und er, und sie, und all jene, die allein sind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Auf, kommt und tretet ein in den Tanz</a:t>
            </a:r>
            <a:b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</a:br>
            <a:r>
              <a:rPr lang="de-DE" sz="1400" dirty="0">
                <a:solidFill>
                  <a:srgbClr val="2F2F2F"/>
                </a:solidFill>
                <a:latin typeface="Bahnschrift Light" panose="020B0502040204020203" pitchFamily="34" charset="0"/>
              </a:rPr>
              <a:t>Auf, kommt es ist unser Glückstag.</a:t>
            </a:r>
            <a:endParaRPr lang="de-DE" sz="1400" dirty="0">
              <a:latin typeface="Bahnschrift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936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00665" y="2963799"/>
            <a:ext cx="7047781" cy="75786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952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DE" altLang="de-DE" sz="1600" dirty="0">
                <a:latin typeface="Bahnschrift" panose="020B0502040204020203" pitchFamily="34" charset="0"/>
              </a:rPr>
              <a:t/>
            </a:r>
            <a:br>
              <a:rPr lang="de-DE" altLang="de-DE" sz="1600" dirty="0">
                <a:latin typeface="Bahnschrift" panose="020B0502040204020203" pitchFamily="34" charset="0"/>
              </a:rPr>
            </a:br>
            <a:r>
              <a:rPr kumimoji="0" lang="de-DE" altLang="de-DE" sz="900" b="0" i="0" u="none" strike="noStrike" cap="none" normalizeH="0" baseline="0" dirty="0">
                <a:ln>
                  <a:noFill/>
                </a:ln>
                <a:solidFill>
                  <a:srgbClr val="2F2F2F"/>
                </a:solidFill>
                <a:effectLst/>
                <a:latin typeface="Roboto"/>
              </a:rPr>
              <a:t/>
            </a:r>
            <a:br>
              <a:rPr kumimoji="0" lang="de-DE" altLang="de-DE" sz="900" b="0" i="0" u="none" strike="noStrike" cap="none" normalizeH="0" baseline="0" dirty="0">
                <a:ln>
                  <a:noFill/>
                </a:ln>
                <a:solidFill>
                  <a:srgbClr val="2F2F2F"/>
                </a:solidFill>
                <a:effectLst/>
                <a:latin typeface="Roboto"/>
              </a:rPr>
            </a:br>
            <a:endParaRPr kumimoji="0" lang="de-DE" alt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="" xmlns:a16="http://schemas.microsoft.com/office/drawing/2014/main" id="{A68AE533-D032-48F8-923D-D3DE6D0D5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4047" y="5048032"/>
            <a:ext cx="4037953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38088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2400" b="0" i="0" u="none" strike="noStrike" cap="none" normalizeH="0" baseline="0" dirty="0">
                <a:ln>
                  <a:noFill/>
                </a:ln>
                <a:effectLst/>
                <a:latin typeface="Bahnschrift" panose="020B0502040204020203" pitchFamily="34" charset="0"/>
              </a:rPr>
              <a:t>Mark Forster – Wir sind groß</a:t>
            </a:r>
            <a:endParaRPr kumimoji="0" lang="de-DE" alt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hteck 3">
            <a:extLst>
              <a:ext uri="{FF2B5EF4-FFF2-40B4-BE49-F238E27FC236}">
                <a16:creationId xmlns="" xmlns:a16="http://schemas.microsoft.com/office/drawing/2014/main" id="{297AF9BE-7094-4889-9140-6BC7FD02F510}"/>
              </a:ext>
            </a:extLst>
          </p:cNvPr>
          <p:cNvSpPr/>
          <p:nvPr/>
        </p:nvSpPr>
        <p:spPr>
          <a:xfrm>
            <a:off x="5682153" y="6534003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 dirty="0">
                <a:hlinkClick r:id="rId2"/>
              </a:rPr>
              <a:t>https://www.youtube.com/watch?v=DvhnZ8FWE0M</a:t>
            </a:r>
            <a:r>
              <a:rPr lang="de-DE" sz="1200" dirty="0"/>
              <a:t> 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="" xmlns:a16="http://schemas.microsoft.com/office/drawing/2014/main" id="{DFD8E43C-DC2F-42B8-A691-29C3A3036921}"/>
              </a:ext>
            </a:extLst>
          </p:cNvPr>
          <p:cNvSpPr/>
          <p:nvPr/>
        </p:nvSpPr>
        <p:spPr>
          <a:xfrm flipV="1">
            <a:off x="-55266" y="5480645"/>
            <a:ext cx="9254532" cy="45719"/>
          </a:xfrm>
          <a:custGeom>
            <a:avLst/>
            <a:gdLst>
              <a:gd name="connsiteX0" fmla="*/ 0 w 9254532"/>
              <a:gd name="connsiteY0" fmla="*/ 0 h 45719"/>
              <a:gd name="connsiteX1" fmla="*/ 846129 w 9254532"/>
              <a:gd name="connsiteY1" fmla="*/ 0 h 45719"/>
              <a:gd name="connsiteX2" fmla="*/ 1507167 w 9254532"/>
              <a:gd name="connsiteY2" fmla="*/ 0 h 45719"/>
              <a:gd name="connsiteX3" fmla="*/ 2260750 w 9254532"/>
              <a:gd name="connsiteY3" fmla="*/ 0 h 45719"/>
              <a:gd name="connsiteX4" fmla="*/ 2644152 w 9254532"/>
              <a:gd name="connsiteY4" fmla="*/ 0 h 45719"/>
              <a:gd name="connsiteX5" fmla="*/ 3212645 w 9254532"/>
              <a:gd name="connsiteY5" fmla="*/ 0 h 45719"/>
              <a:gd name="connsiteX6" fmla="*/ 3688592 w 9254532"/>
              <a:gd name="connsiteY6" fmla="*/ 0 h 45719"/>
              <a:gd name="connsiteX7" fmla="*/ 4442175 w 9254532"/>
              <a:gd name="connsiteY7" fmla="*/ 0 h 45719"/>
              <a:gd name="connsiteX8" fmla="*/ 5288304 w 9254532"/>
              <a:gd name="connsiteY8" fmla="*/ 0 h 45719"/>
              <a:gd name="connsiteX9" fmla="*/ 5856797 w 9254532"/>
              <a:gd name="connsiteY9" fmla="*/ 0 h 45719"/>
              <a:gd name="connsiteX10" fmla="*/ 6610380 w 9254532"/>
              <a:gd name="connsiteY10" fmla="*/ 0 h 45719"/>
              <a:gd name="connsiteX11" fmla="*/ 7271418 w 9254532"/>
              <a:gd name="connsiteY11" fmla="*/ 0 h 45719"/>
              <a:gd name="connsiteX12" fmla="*/ 8025001 w 9254532"/>
              <a:gd name="connsiteY12" fmla="*/ 0 h 45719"/>
              <a:gd name="connsiteX13" fmla="*/ 9254532 w 9254532"/>
              <a:gd name="connsiteY13" fmla="*/ 0 h 45719"/>
              <a:gd name="connsiteX14" fmla="*/ 9254532 w 9254532"/>
              <a:gd name="connsiteY14" fmla="*/ 45719 h 45719"/>
              <a:gd name="connsiteX15" fmla="*/ 8408403 w 9254532"/>
              <a:gd name="connsiteY15" fmla="*/ 45719 h 45719"/>
              <a:gd name="connsiteX16" fmla="*/ 7839911 w 9254532"/>
              <a:gd name="connsiteY16" fmla="*/ 45719 h 45719"/>
              <a:gd name="connsiteX17" fmla="*/ 7178873 w 9254532"/>
              <a:gd name="connsiteY17" fmla="*/ 45719 h 45719"/>
              <a:gd name="connsiteX18" fmla="*/ 6795471 w 9254532"/>
              <a:gd name="connsiteY18" fmla="*/ 45719 h 45719"/>
              <a:gd name="connsiteX19" fmla="*/ 6226978 w 9254532"/>
              <a:gd name="connsiteY19" fmla="*/ 45719 h 45719"/>
              <a:gd name="connsiteX20" fmla="*/ 5473395 w 9254532"/>
              <a:gd name="connsiteY20" fmla="*/ 45719 h 45719"/>
              <a:gd name="connsiteX21" fmla="*/ 4812357 w 9254532"/>
              <a:gd name="connsiteY21" fmla="*/ 45719 h 45719"/>
              <a:gd name="connsiteX22" fmla="*/ 4336409 w 9254532"/>
              <a:gd name="connsiteY22" fmla="*/ 45719 h 45719"/>
              <a:gd name="connsiteX23" fmla="*/ 3860462 w 9254532"/>
              <a:gd name="connsiteY23" fmla="*/ 45719 h 45719"/>
              <a:gd name="connsiteX24" fmla="*/ 3477060 w 9254532"/>
              <a:gd name="connsiteY24" fmla="*/ 45719 h 45719"/>
              <a:gd name="connsiteX25" fmla="*/ 3001113 w 9254532"/>
              <a:gd name="connsiteY25" fmla="*/ 45719 h 45719"/>
              <a:gd name="connsiteX26" fmla="*/ 2247529 w 9254532"/>
              <a:gd name="connsiteY26" fmla="*/ 45719 h 45719"/>
              <a:gd name="connsiteX27" fmla="*/ 1771582 w 9254532"/>
              <a:gd name="connsiteY27" fmla="*/ 45719 h 45719"/>
              <a:gd name="connsiteX28" fmla="*/ 925453 w 9254532"/>
              <a:gd name="connsiteY28" fmla="*/ 45719 h 45719"/>
              <a:gd name="connsiteX29" fmla="*/ 0 w 9254532"/>
              <a:gd name="connsiteY29" fmla="*/ 45719 h 45719"/>
              <a:gd name="connsiteX30" fmla="*/ 0 w 9254532"/>
              <a:gd name="connsiteY30" fmla="*/ 0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254532" h="45719" extrusionOk="0">
                <a:moveTo>
                  <a:pt x="0" y="0"/>
                </a:moveTo>
                <a:cubicBezTo>
                  <a:pt x="170643" y="21710"/>
                  <a:pt x="454777" y="-972"/>
                  <a:pt x="846129" y="0"/>
                </a:cubicBezTo>
                <a:cubicBezTo>
                  <a:pt x="1237481" y="972"/>
                  <a:pt x="1308373" y="5989"/>
                  <a:pt x="1507167" y="0"/>
                </a:cubicBezTo>
                <a:cubicBezTo>
                  <a:pt x="1705961" y="-5989"/>
                  <a:pt x="2039532" y="3791"/>
                  <a:pt x="2260750" y="0"/>
                </a:cubicBezTo>
                <a:cubicBezTo>
                  <a:pt x="2481968" y="-3791"/>
                  <a:pt x="2502965" y="13852"/>
                  <a:pt x="2644152" y="0"/>
                </a:cubicBezTo>
                <a:cubicBezTo>
                  <a:pt x="2785339" y="-13852"/>
                  <a:pt x="3027374" y="8050"/>
                  <a:pt x="3212645" y="0"/>
                </a:cubicBezTo>
                <a:cubicBezTo>
                  <a:pt x="3397916" y="-8050"/>
                  <a:pt x="3536744" y="-12553"/>
                  <a:pt x="3688592" y="0"/>
                </a:cubicBezTo>
                <a:cubicBezTo>
                  <a:pt x="3840440" y="12553"/>
                  <a:pt x="4112847" y="-15939"/>
                  <a:pt x="4442175" y="0"/>
                </a:cubicBezTo>
                <a:cubicBezTo>
                  <a:pt x="4771503" y="15939"/>
                  <a:pt x="5060681" y="21520"/>
                  <a:pt x="5288304" y="0"/>
                </a:cubicBezTo>
                <a:cubicBezTo>
                  <a:pt x="5515927" y="-21520"/>
                  <a:pt x="5725853" y="-20548"/>
                  <a:pt x="5856797" y="0"/>
                </a:cubicBezTo>
                <a:cubicBezTo>
                  <a:pt x="5987741" y="20548"/>
                  <a:pt x="6278167" y="30455"/>
                  <a:pt x="6610380" y="0"/>
                </a:cubicBezTo>
                <a:cubicBezTo>
                  <a:pt x="6942593" y="-30455"/>
                  <a:pt x="6999635" y="7687"/>
                  <a:pt x="7271418" y="0"/>
                </a:cubicBezTo>
                <a:cubicBezTo>
                  <a:pt x="7543201" y="-7687"/>
                  <a:pt x="7836073" y="-1599"/>
                  <a:pt x="8025001" y="0"/>
                </a:cubicBezTo>
                <a:cubicBezTo>
                  <a:pt x="8213929" y="1599"/>
                  <a:pt x="8699980" y="35915"/>
                  <a:pt x="9254532" y="0"/>
                </a:cubicBezTo>
                <a:cubicBezTo>
                  <a:pt x="9256784" y="10018"/>
                  <a:pt x="9255663" y="33297"/>
                  <a:pt x="9254532" y="45719"/>
                </a:cubicBezTo>
                <a:cubicBezTo>
                  <a:pt x="9007210" y="83033"/>
                  <a:pt x="8712694" y="41384"/>
                  <a:pt x="8408403" y="45719"/>
                </a:cubicBezTo>
                <a:cubicBezTo>
                  <a:pt x="8104112" y="50054"/>
                  <a:pt x="8024020" y="21343"/>
                  <a:pt x="7839911" y="45719"/>
                </a:cubicBezTo>
                <a:cubicBezTo>
                  <a:pt x="7655802" y="70095"/>
                  <a:pt x="7487210" y="36772"/>
                  <a:pt x="7178873" y="45719"/>
                </a:cubicBezTo>
                <a:cubicBezTo>
                  <a:pt x="6870536" y="54666"/>
                  <a:pt x="6946712" y="32574"/>
                  <a:pt x="6795471" y="45719"/>
                </a:cubicBezTo>
                <a:cubicBezTo>
                  <a:pt x="6644230" y="58864"/>
                  <a:pt x="6419198" y="36032"/>
                  <a:pt x="6226978" y="45719"/>
                </a:cubicBezTo>
                <a:cubicBezTo>
                  <a:pt x="6034758" y="55406"/>
                  <a:pt x="5782587" y="8362"/>
                  <a:pt x="5473395" y="45719"/>
                </a:cubicBezTo>
                <a:cubicBezTo>
                  <a:pt x="5164203" y="83076"/>
                  <a:pt x="5140281" y="41625"/>
                  <a:pt x="4812357" y="45719"/>
                </a:cubicBezTo>
                <a:cubicBezTo>
                  <a:pt x="4484433" y="49813"/>
                  <a:pt x="4472401" y="32366"/>
                  <a:pt x="4336409" y="45719"/>
                </a:cubicBezTo>
                <a:cubicBezTo>
                  <a:pt x="4200417" y="59072"/>
                  <a:pt x="4084102" y="30014"/>
                  <a:pt x="3860462" y="45719"/>
                </a:cubicBezTo>
                <a:cubicBezTo>
                  <a:pt x="3636822" y="61424"/>
                  <a:pt x="3629595" y="63666"/>
                  <a:pt x="3477060" y="45719"/>
                </a:cubicBezTo>
                <a:cubicBezTo>
                  <a:pt x="3324525" y="27772"/>
                  <a:pt x="3155820" y="23939"/>
                  <a:pt x="3001113" y="45719"/>
                </a:cubicBezTo>
                <a:cubicBezTo>
                  <a:pt x="2846406" y="67499"/>
                  <a:pt x="2541146" y="12622"/>
                  <a:pt x="2247529" y="45719"/>
                </a:cubicBezTo>
                <a:cubicBezTo>
                  <a:pt x="1953912" y="78816"/>
                  <a:pt x="1944817" y="68744"/>
                  <a:pt x="1771582" y="45719"/>
                </a:cubicBezTo>
                <a:cubicBezTo>
                  <a:pt x="1598347" y="22694"/>
                  <a:pt x="1262620" y="56613"/>
                  <a:pt x="925453" y="45719"/>
                </a:cubicBezTo>
                <a:cubicBezTo>
                  <a:pt x="588286" y="34825"/>
                  <a:pt x="248871" y="71574"/>
                  <a:pt x="0" y="45719"/>
                </a:cubicBezTo>
                <a:cubicBezTo>
                  <a:pt x="825" y="32295"/>
                  <a:pt x="-258" y="19920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69112762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07588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>
            <a:extLst>
              <a:ext uri="{FF2B5EF4-FFF2-40B4-BE49-F238E27FC236}">
                <a16:creationId xmlns="" xmlns:a16="http://schemas.microsoft.com/office/drawing/2014/main" id="{0D92ADCD-09C2-4B90-B759-7E4EF992E469}"/>
              </a:ext>
            </a:extLst>
          </p:cNvPr>
          <p:cNvSpPr/>
          <p:nvPr/>
        </p:nvSpPr>
        <p:spPr>
          <a:xfrm>
            <a:off x="105506" y="110142"/>
            <a:ext cx="5145513" cy="6637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sz="1400" dirty="0"/>
              <a:t>Immer da, wenn alle Stricke reißen</a:t>
            </a:r>
            <a:br>
              <a:rPr lang="de-DE" sz="1400" dirty="0"/>
            </a:br>
            <a:r>
              <a:rPr lang="de-DE" sz="1400" dirty="0"/>
              <a:t>Einfach so, wir müssen nix beweisen</a:t>
            </a:r>
            <a:br>
              <a:rPr lang="de-DE" sz="1400" dirty="0"/>
            </a:br>
            <a:r>
              <a:rPr lang="de-DE" sz="1400" dirty="0"/>
              <a:t>Ich trete die Pedale, du hältst mein' Rücken</a:t>
            </a:r>
            <a:br>
              <a:rPr lang="de-DE" sz="1400" dirty="0"/>
            </a:br>
            <a:r>
              <a:rPr lang="de-DE" sz="1400" dirty="0"/>
              <a:t>Fahrrad aus'm Park erst morgen früh zurück bringen</a:t>
            </a:r>
            <a:br>
              <a:rPr lang="de-DE" sz="1400" dirty="0"/>
            </a:br>
            <a:r>
              <a:rPr lang="de-DE" sz="1400" dirty="0"/>
              <a:t>Zeit ist knapp, wir sind verschwenderisch</a:t>
            </a:r>
            <a:br>
              <a:rPr lang="de-DE" sz="1400" dirty="0"/>
            </a:br>
            <a:r>
              <a:rPr lang="de-DE" sz="1400" dirty="0"/>
              <a:t>Man sagt, nichts hält für immer, doch </a:t>
            </a:r>
            <a:r>
              <a:rPr lang="de-DE" sz="1400" dirty="0" err="1"/>
              <a:t>ey</a:t>
            </a:r>
            <a:r>
              <a:rPr lang="de-DE" sz="1400" dirty="0"/>
              <a:t>, warum denn nicht?</a:t>
            </a:r>
            <a:br>
              <a:rPr lang="de-DE" sz="1400" dirty="0"/>
            </a:br>
            <a:r>
              <a:rPr lang="de-DE" sz="1400" dirty="0"/>
              <a:t>Was sagt der Rest der Bande, macht es Sinn?</a:t>
            </a:r>
            <a:br>
              <a:rPr lang="de-DE" sz="1400" dirty="0"/>
            </a:br>
            <a:r>
              <a:rPr lang="de-DE" sz="1400" dirty="0"/>
              <a:t>Wie's war weiß ich morgen, okay komm, lass da hin</a:t>
            </a:r>
          </a:p>
          <a:p>
            <a:pPr>
              <a:spcAft>
                <a:spcPts val="1000"/>
              </a:spcAft>
            </a:pPr>
            <a:r>
              <a:rPr lang="de-DE" sz="1400" dirty="0"/>
              <a:t>Wir können das Buch selber schreiben</a:t>
            </a:r>
            <a:br>
              <a:rPr lang="de-DE" sz="1400" dirty="0"/>
            </a:br>
            <a:r>
              <a:rPr lang="de-DE" sz="1400" dirty="0"/>
              <a:t>Es gibt genug freie Seiten</a:t>
            </a:r>
            <a:br>
              <a:rPr lang="de-DE" sz="1400" dirty="0"/>
            </a:br>
            <a:r>
              <a:rPr lang="de-DE" sz="1400" dirty="0"/>
              <a:t>Für immer bunteste Zeiten</a:t>
            </a:r>
            <a:br>
              <a:rPr lang="de-DE" sz="1400" dirty="0"/>
            </a:br>
            <a:r>
              <a:rPr lang="de-DE" sz="1400" dirty="0"/>
              <a:t>Ich weiß, für uns wird's so bleiben</a:t>
            </a:r>
          </a:p>
          <a:p>
            <a:pPr>
              <a:spcAft>
                <a:spcPts val="1000"/>
              </a:spcAft>
            </a:pPr>
            <a:r>
              <a:rPr lang="de-DE" sz="1400" dirty="0"/>
              <a:t>Wir fliegen weg, denn wir leben hoch</a:t>
            </a:r>
            <a:br>
              <a:rPr lang="de-DE" sz="1400" dirty="0"/>
            </a:br>
            <a:r>
              <a:rPr lang="de-DE" sz="1400" dirty="0"/>
              <a:t>Gewinnen alles und </a:t>
            </a:r>
            <a:r>
              <a:rPr lang="de-DE" sz="1400" dirty="0" err="1"/>
              <a:t>geh'n</a:t>
            </a:r>
            <a:r>
              <a:rPr lang="de-DE" sz="1400" dirty="0"/>
              <a:t> K.O.</a:t>
            </a:r>
            <a:br>
              <a:rPr lang="de-DE" sz="1400" dirty="0"/>
            </a:br>
            <a:r>
              <a:rPr lang="de-DE" sz="1400" dirty="0"/>
              <a:t>Wir brechen auf, lass die Leinen los</a:t>
            </a:r>
            <a:br>
              <a:rPr lang="de-DE" sz="1400" dirty="0"/>
            </a:br>
            <a:r>
              <a:rPr lang="de-DE" sz="1400" dirty="0"/>
              <a:t>Die Welt ist klein und wir sind groß</a:t>
            </a:r>
          </a:p>
          <a:p>
            <a:pPr>
              <a:spcAft>
                <a:spcPts val="1000"/>
              </a:spcAft>
            </a:pPr>
            <a:r>
              <a:rPr lang="de-DE" sz="1400" dirty="0"/>
              <a:t>Und für uns bleibt das so</a:t>
            </a:r>
            <a:br>
              <a:rPr lang="de-DE" sz="1400" dirty="0"/>
            </a:br>
            <a:r>
              <a:rPr lang="de-DE" sz="1400" dirty="0"/>
              <a:t>Für immer jung und zeitlos</a:t>
            </a:r>
            <a:br>
              <a:rPr lang="de-DE" sz="1400" dirty="0"/>
            </a:br>
            <a:r>
              <a:rPr lang="de-DE" sz="1400" dirty="0"/>
              <a:t>Wir fliegen weg, denn wir leben hoch</a:t>
            </a:r>
            <a:br>
              <a:rPr lang="de-DE" sz="1400" dirty="0"/>
            </a:br>
            <a:r>
              <a:rPr lang="de-DE" sz="1400" dirty="0"/>
              <a:t>Die Welt ist klein und wir sind groß</a:t>
            </a:r>
          </a:p>
          <a:p>
            <a:pPr>
              <a:spcAft>
                <a:spcPts val="1000"/>
              </a:spcAft>
            </a:pPr>
            <a:r>
              <a:rPr lang="de-DE" sz="1400" dirty="0"/>
              <a:t>Immer da, ohne Rückspiegel</a:t>
            </a:r>
            <a:br>
              <a:rPr lang="de-DE" sz="1400" dirty="0"/>
            </a:br>
            <a:r>
              <a:rPr lang="de-DE" sz="1400" dirty="0"/>
              <a:t>Keine Fragen, einfach </a:t>
            </a:r>
            <a:r>
              <a:rPr lang="de-DE" sz="1400" dirty="0" err="1"/>
              <a:t>mitzieh'n</a:t>
            </a:r>
            <a:r>
              <a:rPr lang="de-DE" sz="1400" dirty="0"/>
              <a:t/>
            </a:r>
            <a:br>
              <a:rPr lang="de-DE" sz="1400" dirty="0"/>
            </a:br>
            <a:r>
              <a:rPr lang="de-DE" sz="1400" dirty="0"/>
              <a:t>Dir fallen die Augen zu, dann gib das Steuer her</a:t>
            </a:r>
            <a:br>
              <a:rPr lang="de-DE" sz="1400" dirty="0"/>
            </a:br>
            <a:r>
              <a:rPr lang="de-DE" sz="1400" dirty="0"/>
              <a:t>Paar Stunden Richtung Süden und wir </a:t>
            </a:r>
            <a:r>
              <a:rPr lang="de-DE" sz="1400" dirty="0" err="1"/>
              <a:t>seh'n</a:t>
            </a:r>
            <a:r>
              <a:rPr lang="de-DE" sz="1400" dirty="0"/>
              <a:t> das Meer</a:t>
            </a:r>
            <a:br>
              <a:rPr lang="de-DE" sz="1400" dirty="0"/>
            </a:br>
            <a:r>
              <a:rPr lang="de-DE" sz="1400" dirty="0"/>
              <a:t>Unsre besten Fehler, ich lass' sie laminieren</a:t>
            </a:r>
            <a:br>
              <a:rPr lang="de-DE" sz="1400" dirty="0"/>
            </a:br>
            <a:r>
              <a:rPr lang="de-DE" sz="1400" dirty="0"/>
              <a:t>Pack' sie in die Jeans, trag' sie nah bei mir</a:t>
            </a:r>
            <a:br>
              <a:rPr lang="de-DE" sz="1400" dirty="0"/>
            </a:br>
            <a:r>
              <a:rPr lang="de-DE" sz="1400" dirty="0"/>
              <a:t>Lass uns rauf </a:t>
            </a:r>
            <a:r>
              <a:rPr lang="de-DE" sz="1400" dirty="0" err="1"/>
              <a:t>auf's</a:t>
            </a:r>
            <a:r>
              <a:rPr lang="de-DE" sz="1400" dirty="0"/>
              <a:t> Dach, da ist der Himmel näher</a:t>
            </a:r>
            <a:br>
              <a:rPr lang="de-DE" sz="1400" dirty="0"/>
            </a:br>
            <a:r>
              <a:rPr lang="de-DE" sz="1400" dirty="0" err="1"/>
              <a:t>Ey</a:t>
            </a:r>
            <a:r>
              <a:rPr lang="de-DE" sz="1400" dirty="0"/>
              <a:t>, die Zeit ist knapp, zusammen haben wir mehr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="" xmlns:a16="http://schemas.microsoft.com/office/drawing/2014/main" id="{416BB421-FF40-4C28-A028-55C9B7D08FE1}"/>
              </a:ext>
            </a:extLst>
          </p:cNvPr>
          <p:cNvSpPr/>
          <p:nvPr/>
        </p:nvSpPr>
        <p:spPr>
          <a:xfrm>
            <a:off x="5079441" y="110142"/>
            <a:ext cx="4064559" cy="5904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sz="1400" dirty="0"/>
              <a:t>Wir können das Buch selber schreiben</a:t>
            </a:r>
            <a:br>
              <a:rPr lang="de-DE" sz="1400" dirty="0"/>
            </a:br>
            <a:r>
              <a:rPr lang="de-DE" sz="1400" dirty="0"/>
              <a:t>Es gibt genug freie Seiten</a:t>
            </a:r>
            <a:br>
              <a:rPr lang="de-DE" sz="1400" dirty="0"/>
            </a:br>
            <a:r>
              <a:rPr lang="de-DE" sz="1400" dirty="0"/>
              <a:t>Für immer bunteste Zeiten</a:t>
            </a:r>
            <a:br>
              <a:rPr lang="de-DE" sz="1400" dirty="0"/>
            </a:br>
            <a:r>
              <a:rPr lang="de-DE" sz="1400" dirty="0"/>
              <a:t>Ich weiß, für uns wird's so bleiben</a:t>
            </a:r>
          </a:p>
          <a:p>
            <a:pPr>
              <a:spcAft>
                <a:spcPts val="1000"/>
              </a:spcAft>
            </a:pPr>
            <a:r>
              <a:rPr lang="de-DE" sz="1400" dirty="0"/>
              <a:t>Wir fliegen weg, denn wir leben hoch</a:t>
            </a:r>
            <a:br>
              <a:rPr lang="de-DE" sz="1400" dirty="0"/>
            </a:br>
            <a:r>
              <a:rPr lang="de-DE" sz="1400" dirty="0"/>
              <a:t>Gewinnen alles und gehen K.O.</a:t>
            </a:r>
            <a:br>
              <a:rPr lang="de-DE" sz="1400" dirty="0"/>
            </a:br>
            <a:r>
              <a:rPr lang="de-DE" sz="1400" dirty="0"/>
              <a:t>Wir brechen auf, lass die Leinen los</a:t>
            </a:r>
            <a:br>
              <a:rPr lang="de-DE" sz="1400" dirty="0"/>
            </a:br>
            <a:r>
              <a:rPr lang="de-DE" sz="1400" dirty="0"/>
              <a:t>Die Welt ist klein und wir sind groß</a:t>
            </a:r>
          </a:p>
          <a:p>
            <a:pPr>
              <a:spcAft>
                <a:spcPts val="1000"/>
              </a:spcAft>
            </a:pPr>
            <a:r>
              <a:rPr lang="de-DE" sz="1400" dirty="0"/>
              <a:t>Und für uns bleibt das so</a:t>
            </a:r>
            <a:br>
              <a:rPr lang="de-DE" sz="1400" dirty="0"/>
            </a:br>
            <a:r>
              <a:rPr lang="de-DE" sz="1400" dirty="0"/>
              <a:t>Für immer jung und zeitlos</a:t>
            </a:r>
            <a:br>
              <a:rPr lang="de-DE" sz="1400" dirty="0"/>
            </a:br>
            <a:r>
              <a:rPr lang="de-DE" sz="1400" dirty="0"/>
              <a:t>Wir fliegen weg, denn wir leben hoch</a:t>
            </a:r>
            <a:br>
              <a:rPr lang="de-DE" sz="1400" dirty="0"/>
            </a:br>
            <a:r>
              <a:rPr lang="de-DE" sz="1400" dirty="0"/>
              <a:t>Die Welt ist klein und wir sind groß</a:t>
            </a:r>
          </a:p>
          <a:p>
            <a:pPr>
              <a:spcAft>
                <a:spcPts val="1000"/>
              </a:spcAft>
            </a:pPr>
            <a:r>
              <a:rPr lang="de-DE" sz="1400" dirty="0"/>
              <a:t>Ho-och, ho-och, die Welt ist klein und wir sind groß</a:t>
            </a:r>
            <a:br>
              <a:rPr lang="de-DE" sz="1400" dirty="0"/>
            </a:br>
            <a:r>
              <a:rPr lang="de-DE" sz="1400" dirty="0"/>
              <a:t>Ho-och, ho-och, wir sind groß</a:t>
            </a:r>
            <a:br>
              <a:rPr lang="de-DE" sz="1400" dirty="0"/>
            </a:br>
            <a:r>
              <a:rPr lang="de-DE" sz="1400" dirty="0"/>
              <a:t>Ho-och, ho-och, für immer jung und zeitlos</a:t>
            </a:r>
            <a:br>
              <a:rPr lang="de-DE" sz="1400" dirty="0"/>
            </a:br>
            <a:r>
              <a:rPr lang="de-DE" sz="1400" dirty="0"/>
              <a:t>Ho-och, ho-och, die Welt ist klein und wir sind groß</a:t>
            </a:r>
          </a:p>
          <a:p>
            <a:pPr>
              <a:spcAft>
                <a:spcPts val="1000"/>
              </a:spcAft>
            </a:pPr>
            <a:r>
              <a:rPr lang="de-DE" sz="1400" dirty="0"/>
              <a:t>Wir fliegen weg, denn wir leben hoch</a:t>
            </a:r>
            <a:br>
              <a:rPr lang="de-DE" sz="1400" dirty="0"/>
            </a:br>
            <a:r>
              <a:rPr lang="de-DE" sz="1400" dirty="0"/>
              <a:t>Gewinnen alles und gehen K.O.</a:t>
            </a:r>
            <a:br>
              <a:rPr lang="de-DE" sz="1400" dirty="0"/>
            </a:br>
            <a:r>
              <a:rPr lang="de-DE" sz="1400" dirty="0"/>
              <a:t>Wir brechen auf, lass die Leinen los</a:t>
            </a:r>
            <a:br>
              <a:rPr lang="de-DE" sz="1400" dirty="0"/>
            </a:br>
            <a:r>
              <a:rPr lang="de-DE" sz="1400" dirty="0"/>
              <a:t>Die Welt ist klein und wir sind groß</a:t>
            </a:r>
          </a:p>
          <a:p>
            <a:pPr>
              <a:spcAft>
                <a:spcPts val="1000"/>
              </a:spcAft>
            </a:pPr>
            <a:r>
              <a:rPr lang="de-DE" sz="1400" dirty="0"/>
              <a:t>Und für uns bleibt das so</a:t>
            </a:r>
            <a:br>
              <a:rPr lang="de-DE" sz="1400" dirty="0"/>
            </a:br>
            <a:r>
              <a:rPr lang="de-DE" sz="1400" dirty="0"/>
              <a:t>Für immer jung und zeitlos</a:t>
            </a:r>
            <a:br>
              <a:rPr lang="de-DE" sz="1400" dirty="0"/>
            </a:br>
            <a:r>
              <a:rPr lang="de-DE" sz="1400" dirty="0"/>
              <a:t>Wir fliegen weg, denn wir leben hoch</a:t>
            </a:r>
            <a:br>
              <a:rPr lang="de-DE" sz="1400" dirty="0"/>
            </a:br>
            <a:r>
              <a:rPr lang="de-DE" sz="1400" dirty="0"/>
              <a:t>Die Welt ist klein und wir sind groß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="" xmlns:a16="http://schemas.microsoft.com/office/drawing/2014/main" id="{E53A10CD-7D81-4020-837C-4439E801CF0D}"/>
              </a:ext>
            </a:extLst>
          </p:cNvPr>
          <p:cNvSpPr txBox="1"/>
          <p:nvPr/>
        </p:nvSpPr>
        <p:spPr>
          <a:xfrm>
            <a:off x="4461469" y="6581001"/>
            <a:ext cx="48332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200" dirty="0">
                <a:latin typeface="Bahnschrift" panose="020B0502040204020203" pitchFamily="34" charset="0"/>
              </a:rPr>
              <a:t>Writer(s): Konstantin Scherer, Ralf Christian Mayer, Vincent Stein </a:t>
            </a:r>
          </a:p>
        </p:txBody>
      </p:sp>
    </p:spTree>
    <p:extLst>
      <p:ext uri="{BB962C8B-B14F-4D97-AF65-F5344CB8AC3E}">
        <p14:creationId xmlns:p14="http://schemas.microsoft.com/office/powerpoint/2010/main" val="26629479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upload.wikimedia.org/wikipedia/commons/c/c4/Z%C3%BCnd_Gang_nach_Emmaus_18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905"/>
            <a:ext cx="9150764" cy="6556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673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373</Words>
  <Application>Microsoft Office PowerPoint</Application>
  <PresentationFormat>Bildschirmpräsentation (4:3)</PresentationFormat>
  <Paragraphs>82</Paragraphs>
  <Slides>12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20" baseType="lpstr">
      <vt:lpstr>Arial</vt:lpstr>
      <vt:lpstr>Bahnschrift</vt:lpstr>
      <vt:lpstr>Bahnschrift Light</vt:lpstr>
      <vt:lpstr>Calibri</vt:lpstr>
      <vt:lpstr>Calibri Light</vt:lpstr>
      <vt:lpstr>Roboto</vt:lpstr>
      <vt:lpstr>Roboto Condensed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WKS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/>
  <cp:lastModifiedBy>Claudia Konjecic</cp:lastModifiedBy>
  <cp:revision>38</cp:revision>
  <dcterms:created xsi:type="dcterms:W3CDTF">2021-02-16T09:13:03Z</dcterms:created>
  <dcterms:modified xsi:type="dcterms:W3CDTF">2021-03-07T12:06:55Z</dcterms:modified>
</cp:coreProperties>
</file>